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6209" r:id="rId2"/>
    <p:sldMasterId id="2147486221" r:id="rId3"/>
  </p:sldMasterIdLst>
  <p:notesMasterIdLst>
    <p:notesMasterId r:id="rId26"/>
  </p:notesMasterIdLst>
  <p:handoutMasterIdLst>
    <p:handoutMasterId r:id="rId27"/>
  </p:handoutMasterIdLst>
  <p:sldIdLst>
    <p:sldId id="272" r:id="rId4"/>
    <p:sldId id="271" r:id="rId5"/>
    <p:sldId id="273" r:id="rId6"/>
    <p:sldId id="295" r:id="rId7"/>
    <p:sldId id="276" r:id="rId8"/>
    <p:sldId id="278" r:id="rId9"/>
    <p:sldId id="279" r:id="rId10"/>
    <p:sldId id="280" r:id="rId11"/>
    <p:sldId id="281" r:id="rId12"/>
    <p:sldId id="282" r:id="rId13"/>
    <p:sldId id="283" r:id="rId14"/>
    <p:sldId id="294" r:id="rId15"/>
    <p:sldId id="284" r:id="rId16"/>
    <p:sldId id="285" r:id="rId17"/>
    <p:sldId id="286" r:id="rId18"/>
    <p:sldId id="290" r:id="rId19"/>
    <p:sldId id="291" r:id="rId20"/>
    <p:sldId id="292" r:id="rId21"/>
    <p:sldId id="270" r:id="rId22"/>
    <p:sldId id="296" r:id="rId23"/>
    <p:sldId id="268" r:id="rId24"/>
    <p:sldId id="269" r:id="rId25"/>
  </p:sldIdLst>
  <p:sldSz cx="9144000" cy="6858000" type="screen4x3"/>
  <p:notesSz cx="7019925" cy="93059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2E82"/>
    <a:srgbClr val="009E47"/>
    <a:srgbClr val="FF6699"/>
    <a:srgbClr val="CC0000"/>
    <a:srgbClr val="3399FF"/>
    <a:srgbClr val="FF0066"/>
    <a:srgbClr val="0000FF"/>
    <a:srgbClr val="FAF0F0"/>
    <a:srgbClr val="FF9933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4" autoAdjust="0"/>
    <p:restoredTop sz="82122" autoAdjust="0"/>
  </p:normalViewPr>
  <p:slideViewPr>
    <p:cSldViewPr>
      <p:cViewPr varScale="1">
        <p:scale>
          <a:sx n="74" d="100"/>
          <a:sy n="74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146"/>
    </p:cViewPr>
  </p:sorterViewPr>
  <p:notesViewPr>
    <p:cSldViewPr>
      <p:cViewPr>
        <p:scale>
          <a:sx n="75" d="100"/>
          <a:sy n="75" d="100"/>
        </p:scale>
        <p:origin x="-2184" y="-202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952634-BE47-4693-8A42-16BAC7E4FA74}" type="doc">
      <dgm:prSet loTypeId="urn:microsoft.com/office/officeart/2005/8/layout/cycle8" loCatId="cycle" qsTypeId="urn:microsoft.com/office/officeart/2005/8/quickstyle/simple4" qsCatId="simple" csTypeId="urn:microsoft.com/office/officeart/2005/8/colors/accent1_2" csCatId="accent1" phldr="1"/>
      <dgm:spPr/>
    </dgm:pt>
    <dgm:pt modelId="{6AE149BD-0381-464F-BAB1-DD49EE7AE5A1}">
      <dgm:prSet phldrT="[文字]"/>
      <dgm:spPr>
        <a:xfrm>
          <a:off x="912370" y="224664"/>
          <a:ext cx="2903362" cy="2903362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altLang="zh-TW" dirty="0" smtClean="0">
              <a:solidFill>
                <a:sysClr val="window" lastClr="FFFFFF"/>
              </a:solidFill>
              <a:latin typeface="Tahoma"/>
              <a:ea typeface="Microsoft YaHei"/>
              <a:cs typeface="+mn-cs"/>
            </a:rPr>
            <a:t>WAN HA</a:t>
          </a:r>
          <a:endParaRPr lang="zh-TW" altLang="en-US" dirty="0">
            <a:solidFill>
              <a:sysClr val="window" lastClr="FFFFFF"/>
            </a:solidFill>
            <a:latin typeface="Tahoma"/>
            <a:ea typeface="Microsoft YaHei"/>
            <a:cs typeface="+mn-cs"/>
          </a:endParaRPr>
        </a:p>
      </dgm:t>
    </dgm:pt>
    <dgm:pt modelId="{6B71A56D-A41F-4348-A400-2999F3D64327}" type="parTrans" cxnId="{A00A33F1-D853-4CFD-8C95-459FEE53C255}">
      <dgm:prSet/>
      <dgm:spPr/>
      <dgm:t>
        <a:bodyPr/>
        <a:lstStyle/>
        <a:p>
          <a:endParaRPr lang="zh-TW" altLang="en-US"/>
        </a:p>
      </dgm:t>
    </dgm:pt>
    <dgm:pt modelId="{2E64FB93-D84A-4312-B2E1-81B4A0D72CCA}" type="sibTrans" cxnId="{A00A33F1-D853-4CFD-8C95-459FEE53C255}">
      <dgm:prSet/>
      <dgm:spPr/>
      <dgm:t>
        <a:bodyPr/>
        <a:lstStyle/>
        <a:p>
          <a:endParaRPr lang="zh-TW" altLang="en-US"/>
        </a:p>
      </dgm:t>
    </dgm:pt>
    <dgm:pt modelId="{5568A84A-6A56-4462-A013-19B125689135}">
      <dgm:prSet phldrT="[文字]"/>
      <dgm:spPr>
        <a:xfrm>
          <a:off x="852574" y="328356"/>
          <a:ext cx="2903362" cy="2903362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altLang="zh-TW" dirty="0" smtClean="0">
              <a:solidFill>
                <a:sysClr val="window" lastClr="FFFFFF"/>
              </a:solidFill>
              <a:latin typeface="Tahoma"/>
              <a:ea typeface="Microsoft YaHei"/>
              <a:cs typeface="+mn-cs"/>
            </a:rPr>
            <a:t>VPN HA</a:t>
          </a:r>
          <a:endParaRPr lang="zh-TW" altLang="en-US" dirty="0">
            <a:solidFill>
              <a:sysClr val="window" lastClr="FFFFFF"/>
            </a:solidFill>
            <a:latin typeface="Tahoma"/>
            <a:ea typeface="Microsoft YaHei"/>
            <a:cs typeface="+mn-cs"/>
          </a:endParaRPr>
        </a:p>
      </dgm:t>
    </dgm:pt>
    <dgm:pt modelId="{A6E9EF9C-49C3-4359-9CDF-E7BE060096BA}" type="parTrans" cxnId="{657E58BC-6352-4EBD-8660-FBE54D69443F}">
      <dgm:prSet/>
      <dgm:spPr/>
      <dgm:t>
        <a:bodyPr/>
        <a:lstStyle/>
        <a:p>
          <a:endParaRPr lang="zh-TW" altLang="en-US"/>
        </a:p>
      </dgm:t>
    </dgm:pt>
    <dgm:pt modelId="{6DA56F61-AB39-436D-BBD9-3312E38F7BA2}" type="sibTrans" cxnId="{657E58BC-6352-4EBD-8660-FBE54D69443F}">
      <dgm:prSet/>
      <dgm:spPr/>
      <dgm:t>
        <a:bodyPr/>
        <a:lstStyle/>
        <a:p>
          <a:endParaRPr lang="zh-TW" altLang="en-US"/>
        </a:p>
      </dgm:t>
    </dgm:pt>
    <dgm:pt modelId="{BF25153C-ECA9-49AC-9F26-21FB2506FC3E}">
      <dgm:prSet phldrT="[文字]"/>
      <dgm:spPr>
        <a:xfrm>
          <a:off x="792779" y="224664"/>
          <a:ext cx="2903362" cy="2903362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altLang="zh-TW" dirty="0" smtClean="0">
              <a:solidFill>
                <a:sysClr val="window" lastClr="FFFFFF"/>
              </a:solidFill>
              <a:latin typeface="Tahoma"/>
              <a:ea typeface="Microsoft YaHei"/>
              <a:cs typeface="+mn-cs"/>
            </a:rPr>
            <a:t>Device HA</a:t>
          </a:r>
          <a:endParaRPr lang="zh-TW" altLang="en-US" dirty="0">
            <a:solidFill>
              <a:sysClr val="window" lastClr="FFFFFF"/>
            </a:solidFill>
            <a:latin typeface="Tahoma"/>
            <a:ea typeface="Microsoft YaHei"/>
            <a:cs typeface="+mn-cs"/>
          </a:endParaRPr>
        </a:p>
      </dgm:t>
    </dgm:pt>
    <dgm:pt modelId="{A36D6AD0-4AD6-45C1-A56D-B279EE6D1CEB}" type="parTrans" cxnId="{764D9827-2B48-4B18-AA39-02C646E3FB00}">
      <dgm:prSet/>
      <dgm:spPr/>
      <dgm:t>
        <a:bodyPr/>
        <a:lstStyle/>
        <a:p>
          <a:endParaRPr lang="zh-TW" altLang="en-US"/>
        </a:p>
      </dgm:t>
    </dgm:pt>
    <dgm:pt modelId="{6817A7AD-A839-4AE1-98FC-E4C624B983A0}" type="sibTrans" cxnId="{764D9827-2B48-4B18-AA39-02C646E3FB00}">
      <dgm:prSet/>
      <dgm:spPr/>
      <dgm:t>
        <a:bodyPr/>
        <a:lstStyle/>
        <a:p>
          <a:endParaRPr lang="zh-TW" altLang="en-US"/>
        </a:p>
      </dgm:t>
    </dgm:pt>
    <dgm:pt modelId="{C63A0C26-7985-4B5D-8913-DB00564D00D8}" type="pres">
      <dgm:prSet presAssocID="{6B952634-BE47-4693-8A42-16BAC7E4FA74}" presName="compositeShape" presStyleCnt="0">
        <dgm:presLayoutVars>
          <dgm:chMax val="7"/>
          <dgm:dir/>
          <dgm:resizeHandles val="exact"/>
        </dgm:presLayoutVars>
      </dgm:prSet>
      <dgm:spPr/>
    </dgm:pt>
    <dgm:pt modelId="{8E6A99EA-75B4-49F5-82D6-5C944299DE0E}" type="pres">
      <dgm:prSet presAssocID="{6B952634-BE47-4693-8A42-16BAC7E4FA74}" presName="wedge1" presStyleLbl="node1" presStyleIdx="0" presStyleCnt="3"/>
      <dgm:spPr>
        <a:prstGeom prst="pie">
          <a:avLst>
            <a:gd name="adj1" fmla="val 16200000"/>
            <a:gd name="adj2" fmla="val 1800000"/>
          </a:avLst>
        </a:prstGeom>
      </dgm:spPr>
      <dgm:t>
        <a:bodyPr/>
        <a:lstStyle/>
        <a:p>
          <a:endParaRPr lang="zh-TW" altLang="en-US"/>
        </a:p>
      </dgm:t>
    </dgm:pt>
    <dgm:pt modelId="{4E67BA88-E3FB-4FF8-B8B4-18D7FEB5E0C0}" type="pres">
      <dgm:prSet presAssocID="{6B952634-BE47-4693-8A42-16BAC7E4FA74}" presName="dummy1a" presStyleCnt="0"/>
      <dgm:spPr/>
    </dgm:pt>
    <dgm:pt modelId="{B85626C1-51A5-4C9B-AFB7-9A30CE6A2524}" type="pres">
      <dgm:prSet presAssocID="{6B952634-BE47-4693-8A42-16BAC7E4FA74}" presName="dummy1b" presStyleCnt="0"/>
      <dgm:spPr/>
    </dgm:pt>
    <dgm:pt modelId="{E6D217D8-92AE-4998-8900-29A1BF71CDA5}" type="pres">
      <dgm:prSet presAssocID="{6B952634-BE47-4693-8A42-16BAC7E4FA7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6E03AE-7A1C-4BF4-879C-48F316B8A498}" type="pres">
      <dgm:prSet presAssocID="{6B952634-BE47-4693-8A42-16BAC7E4FA74}" presName="wedge2" presStyleLbl="node1" presStyleIdx="1" presStyleCnt="3"/>
      <dgm:spPr>
        <a:prstGeom prst="pie">
          <a:avLst>
            <a:gd name="adj1" fmla="val 1800000"/>
            <a:gd name="adj2" fmla="val 9000000"/>
          </a:avLst>
        </a:prstGeom>
      </dgm:spPr>
      <dgm:t>
        <a:bodyPr/>
        <a:lstStyle/>
        <a:p>
          <a:endParaRPr lang="zh-TW" altLang="en-US"/>
        </a:p>
      </dgm:t>
    </dgm:pt>
    <dgm:pt modelId="{959E4EE6-3434-4225-8079-2F51DC239B27}" type="pres">
      <dgm:prSet presAssocID="{6B952634-BE47-4693-8A42-16BAC7E4FA74}" presName="dummy2a" presStyleCnt="0"/>
      <dgm:spPr/>
    </dgm:pt>
    <dgm:pt modelId="{1782CCF5-A5F7-485D-A13A-3752947C82AA}" type="pres">
      <dgm:prSet presAssocID="{6B952634-BE47-4693-8A42-16BAC7E4FA74}" presName="dummy2b" presStyleCnt="0"/>
      <dgm:spPr/>
    </dgm:pt>
    <dgm:pt modelId="{6AE06CFB-F9C3-4C82-AC51-4CC248BD6C3A}" type="pres">
      <dgm:prSet presAssocID="{6B952634-BE47-4693-8A42-16BAC7E4FA7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F87ECB-63A7-4A57-A5BB-72E0169DE580}" type="pres">
      <dgm:prSet presAssocID="{6B952634-BE47-4693-8A42-16BAC7E4FA74}" presName="wedge3" presStyleLbl="node1" presStyleIdx="2" presStyleCnt="3"/>
      <dgm:spPr>
        <a:prstGeom prst="pie">
          <a:avLst>
            <a:gd name="adj1" fmla="val 9000000"/>
            <a:gd name="adj2" fmla="val 16200000"/>
          </a:avLst>
        </a:prstGeom>
      </dgm:spPr>
      <dgm:t>
        <a:bodyPr/>
        <a:lstStyle/>
        <a:p>
          <a:endParaRPr lang="zh-TW" altLang="en-US"/>
        </a:p>
      </dgm:t>
    </dgm:pt>
    <dgm:pt modelId="{2B80A345-15A5-4C17-9403-8452D00162E3}" type="pres">
      <dgm:prSet presAssocID="{6B952634-BE47-4693-8A42-16BAC7E4FA74}" presName="dummy3a" presStyleCnt="0"/>
      <dgm:spPr/>
    </dgm:pt>
    <dgm:pt modelId="{F50C95CF-A17C-4230-A0DD-B0FC5115C4A2}" type="pres">
      <dgm:prSet presAssocID="{6B952634-BE47-4693-8A42-16BAC7E4FA74}" presName="dummy3b" presStyleCnt="0"/>
      <dgm:spPr/>
    </dgm:pt>
    <dgm:pt modelId="{D5B8C1A7-BAD0-412B-BD83-8788D7167334}" type="pres">
      <dgm:prSet presAssocID="{6B952634-BE47-4693-8A42-16BAC7E4FA7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EBB89C-27ED-4F0D-B2A2-3CCD3F78EB71}" type="pres">
      <dgm:prSet presAssocID="{2E64FB93-D84A-4312-B2E1-81B4A0D72CCA}" presName="arrowWedge1" presStyleLbl="fgSibTrans2D1" presStyleIdx="0" presStyleCnt="3"/>
      <dgm:spPr>
        <a:xfrm>
          <a:off x="732877" y="44932"/>
          <a:ext cx="3262826" cy="326282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C66B74CA-92C3-4C4F-BBB1-8B245CDFE3E1}" type="pres">
      <dgm:prSet presAssocID="{6DA56F61-AB39-436D-BBD9-3312E38F7BA2}" presName="arrowWedge2" presStyleLbl="fgSibTrans2D1" presStyleIdx="1" presStyleCnt="3"/>
      <dgm:spPr>
        <a:xfrm>
          <a:off x="672842" y="148440"/>
          <a:ext cx="3262826" cy="326282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E76BBBFA-96F5-426E-9EDF-ECE92B9C819C}" type="pres">
      <dgm:prSet presAssocID="{6817A7AD-A839-4AE1-98FC-E4C624B983A0}" presName="arrowWedge3" presStyleLbl="fgSibTrans2D1" presStyleIdx="2" presStyleCnt="3"/>
      <dgm:spPr>
        <a:xfrm>
          <a:off x="612807" y="44932"/>
          <a:ext cx="3262826" cy="326282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</dgm:ptLst>
  <dgm:cxnLst>
    <dgm:cxn modelId="{B205F936-A105-4B17-8C52-BB5269038F9C}" type="presOf" srcId="{5568A84A-6A56-4462-A013-19B125689135}" destId="{F56E03AE-7A1C-4BF4-879C-48F316B8A498}" srcOrd="0" destOrd="0" presId="urn:microsoft.com/office/officeart/2005/8/layout/cycle8"/>
    <dgm:cxn modelId="{764D9827-2B48-4B18-AA39-02C646E3FB00}" srcId="{6B952634-BE47-4693-8A42-16BAC7E4FA74}" destId="{BF25153C-ECA9-49AC-9F26-21FB2506FC3E}" srcOrd="2" destOrd="0" parTransId="{A36D6AD0-4AD6-45C1-A56D-B279EE6D1CEB}" sibTransId="{6817A7AD-A839-4AE1-98FC-E4C624B983A0}"/>
    <dgm:cxn modelId="{657E58BC-6352-4EBD-8660-FBE54D69443F}" srcId="{6B952634-BE47-4693-8A42-16BAC7E4FA74}" destId="{5568A84A-6A56-4462-A013-19B125689135}" srcOrd="1" destOrd="0" parTransId="{A6E9EF9C-49C3-4359-9CDF-E7BE060096BA}" sibTransId="{6DA56F61-AB39-436D-BBD9-3312E38F7BA2}"/>
    <dgm:cxn modelId="{831CACD8-5500-4AEE-B018-0BAE32D9187A}" type="presOf" srcId="{BF25153C-ECA9-49AC-9F26-21FB2506FC3E}" destId="{D5B8C1A7-BAD0-412B-BD83-8788D7167334}" srcOrd="1" destOrd="0" presId="urn:microsoft.com/office/officeart/2005/8/layout/cycle8"/>
    <dgm:cxn modelId="{6D799CEE-2CF2-4996-B7C7-CDCB54C80C7C}" type="presOf" srcId="{BF25153C-ECA9-49AC-9F26-21FB2506FC3E}" destId="{FBF87ECB-63A7-4A57-A5BB-72E0169DE580}" srcOrd="0" destOrd="0" presId="urn:microsoft.com/office/officeart/2005/8/layout/cycle8"/>
    <dgm:cxn modelId="{2E437B94-F52D-4E1C-BEDA-C6BDDC584A25}" type="presOf" srcId="{6AE149BD-0381-464F-BAB1-DD49EE7AE5A1}" destId="{E6D217D8-92AE-4998-8900-29A1BF71CDA5}" srcOrd="1" destOrd="0" presId="urn:microsoft.com/office/officeart/2005/8/layout/cycle8"/>
    <dgm:cxn modelId="{A00A33F1-D853-4CFD-8C95-459FEE53C255}" srcId="{6B952634-BE47-4693-8A42-16BAC7E4FA74}" destId="{6AE149BD-0381-464F-BAB1-DD49EE7AE5A1}" srcOrd="0" destOrd="0" parTransId="{6B71A56D-A41F-4348-A400-2999F3D64327}" sibTransId="{2E64FB93-D84A-4312-B2E1-81B4A0D72CCA}"/>
    <dgm:cxn modelId="{A78FA7D7-837A-4A4D-AF95-B9E5E6B0D9C2}" type="presOf" srcId="{6AE149BD-0381-464F-BAB1-DD49EE7AE5A1}" destId="{8E6A99EA-75B4-49F5-82D6-5C944299DE0E}" srcOrd="0" destOrd="0" presId="urn:microsoft.com/office/officeart/2005/8/layout/cycle8"/>
    <dgm:cxn modelId="{7833217A-BF1F-435C-BE3E-CCFF2F773AAE}" type="presOf" srcId="{6B952634-BE47-4693-8A42-16BAC7E4FA74}" destId="{C63A0C26-7985-4B5D-8913-DB00564D00D8}" srcOrd="0" destOrd="0" presId="urn:microsoft.com/office/officeart/2005/8/layout/cycle8"/>
    <dgm:cxn modelId="{CDD68D43-98CC-4C35-96F0-85E548C338A7}" type="presOf" srcId="{5568A84A-6A56-4462-A013-19B125689135}" destId="{6AE06CFB-F9C3-4C82-AC51-4CC248BD6C3A}" srcOrd="1" destOrd="0" presId="urn:microsoft.com/office/officeart/2005/8/layout/cycle8"/>
    <dgm:cxn modelId="{FA815B78-0BFE-49D3-A0FF-5C88F74D7E8B}" type="presParOf" srcId="{C63A0C26-7985-4B5D-8913-DB00564D00D8}" destId="{8E6A99EA-75B4-49F5-82D6-5C944299DE0E}" srcOrd="0" destOrd="0" presId="urn:microsoft.com/office/officeart/2005/8/layout/cycle8"/>
    <dgm:cxn modelId="{7929862F-46FB-408E-969C-A41C5DEF14AC}" type="presParOf" srcId="{C63A0C26-7985-4B5D-8913-DB00564D00D8}" destId="{4E67BA88-E3FB-4FF8-B8B4-18D7FEB5E0C0}" srcOrd="1" destOrd="0" presId="urn:microsoft.com/office/officeart/2005/8/layout/cycle8"/>
    <dgm:cxn modelId="{FF96E79D-AC0B-44D7-BB94-75E62C418F67}" type="presParOf" srcId="{C63A0C26-7985-4B5D-8913-DB00564D00D8}" destId="{B85626C1-51A5-4C9B-AFB7-9A30CE6A2524}" srcOrd="2" destOrd="0" presId="urn:microsoft.com/office/officeart/2005/8/layout/cycle8"/>
    <dgm:cxn modelId="{4EB14D4E-6A67-4C74-A9BD-A39C20021B00}" type="presParOf" srcId="{C63A0C26-7985-4B5D-8913-DB00564D00D8}" destId="{E6D217D8-92AE-4998-8900-29A1BF71CDA5}" srcOrd="3" destOrd="0" presId="urn:microsoft.com/office/officeart/2005/8/layout/cycle8"/>
    <dgm:cxn modelId="{B9B05BB4-FA22-4358-B88A-69BF20942D47}" type="presParOf" srcId="{C63A0C26-7985-4B5D-8913-DB00564D00D8}" destId="{F56E03AE-7A1C-4BF4-879C-48F316B8A498}" srcOrd="4" destOrd="0" presId="urn:microsoft.com/office/officeart/2005/8/layout/cycle8"/>
    <dgm:cxn modelId="{48AB62ED-98FD-49A4-9B54-B8C5B8012000}" type="presParOf" srcId="{C63A0C26-7985-4B5D-8913-DB00564D00D8}" destId="{959E4EE6-3434-4225-8079-2F51DC239B27}" srcOrd="5" destOrd="0" presId="urn:microsoft.com/office/officeart/2005/8/layout/cycle8"/>
    <dgm:cxn modelId="{5FE7A90D-ADA2-4FDE-9068-CABD69F1ADCA}" type="presParOf" srcId="{C63A0C26-7985-4B5D-8913-DB00564D00D8}" destId="{1782CCF5-A5F7-485D-A13A-3752947C82AA}" srcOrd="6" destOrd="0" presId="urn:microsoft.com/office/officeart/2005/8/layout/cycle8"/>
    <dgm:cxn modelId="{AE7B285E-1BBC-456F-BDEA-36913A3E5BBB}" type="presParOf" srcId="{C63A0C26-7985-4B5D-8913-DB00564D00D8}" destId="{6AE06CFB-F9C3-4C82-AC51-4CC248BD6C3A}" srcOrd="7" destOrd="0" presId="urn:microsoft.com/office/officeart/2005/8/layout/cycle8"/>
    <dgm:cxn modelId="{AF0ABD29-2960-41F3-9039-BC04D1CE52F6}" type="presParOf" srcId="{C63A0C26-7985-4B5D-8913-DB00564D00D8}" destId="{FBF87ECB-63A7-4A57-A5BB-72E0169DE580}" srcOrd="8" destOrd="0" presId="urn:microsoft.com/office/officeart/2005/8/layout/cycle8"/>
    <dgm:cxn modelId="{BEDBB866-6C73-4E4B-8EAC-0E5AA487F93C}" type="presParOf" srcId="{C63A0C26-7985-4B5D-8913-DB00564D00D8}" destId="{2B80A345-15A5-4C17-9403-8452D00162E3}" srcOrd="9" destOrd="0" presId="urn:microsoft.com/office/officeart/2005/8/layout/cycle8"/>
    <dgm:cxn modelId="{34F63BEF-7A8F-4247-982E-919A8005685F}" type="presParOf" srcId="{C63A0C26-7985-4B5D-8913-DB00564D00D8}" destId="{F50C95CF-A17C-4230-A0DD-B0FC5115C4A2}" srcOrd="10" destOrd="0" presId="urn:microsoft.com/office/officeart/2005/8/layout/cycle8"/>
    <dgm:cxn modelId="{664DC359-F0A9-4813-AC6E-FEDD239F4AD2}" type="presParOf" srcId="{C63A0C26-7985-4B5D-8913-DB00564D00D8}" destId="{D5B8C1A7-BAD0-412B-BD83-8788D7167334}" srcOrd="11" destOrd="0" presId="urn:microsoft.com/office/officeart/2005/8/layout/cycle8"/>
    <dgm:cxn modelId="{12357845-1B41-422D-8750-88A596DF4B70}" type="presParOf" srcId="{C63A0C26-7985-4B5D-8913-DB00564D00D8}" destId="{88EBB89C-27ED-4F0D-B2A2-3CCD3F78EB71}" srcOrd="12" destOrd="0" presId="urn:microsoft.com/office/officeart/2005/8/layout/cycle8"/>
    <dgm:cxn modelId="{24B3AC0A-7F23-4F38-ACCF-6E95D9092593}" type="presParOf" srcId="{C63A0C26-7985-4B5D-8913-DB00564D00D8}" destId="{C66B74CA-92C3-4C4F-BBB1-8B245CDFE3E1}" srcOrd="13" destOrd="0" presId="urn:microsoft.com/office/officeart/2005/8/layout/cycle8"/>
    <dgm:cxn modelId="{16EF9A3D-47F3-46B5-BA82-9EA71EA2D8B6}" type="presParOf" srcId="{C63A0C26-7985-4B5D-8913-DB00564D00D8}" destId="{E76BBBFA-96F5-426E-9EDF-ECE92B9C819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A99EA-75B4-49F5-82D6-5C944299DE0E}">
      <dsp:nvSpPr>
        <dsp:cNvPr id="0" name=""/>
        <dsp:cNvSpPr/>
      </dsp:nvSpPr>
      <dsp:spPr>
        <a:xfrm>
          <a:off x="912370" y="224664"/>
          <a:ext cx="2903362" cy="2903362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solidFill>
                <a:sysClr val="window" lastClr="FFFFFF"/>
              </a:solidFill>
              <a:latin typeface="Tahoma"/>
              <a:ea typeface="Microsoft YaHei"/>
              <a:cs typeface="+mn-cs"/>
            </a:rPr>
            <a:t>WAN HA</a:t>
          </a:r>
          <a:endParaRPr lang="zh-TW" altLang="en-US" sz="1800" kern="1200" dirty="0">
            <a:solidFill>
              <a:sysClr val="window" lastClr="FFFFFF"/>
            </a:solidFill>
            <a:latin typeface="Tahoma"/>
            <a:ea typeface="Microsoft YaHei"/>
            <a:cs typeface="+mn-cs"/>
          </a:endParaRPr>
        </a:p>
      </dsp:txBody>
      <dsp:txXfrm>
        <a:off x="2594364" y="966445"/>
        <a:ext cx="733209" cy="611008"/>
      </dsp:txXfrm>
    </dsp:sp>
    <dsp:sp modelId="{F56E03AE-7A1C-4BF4-879C-48F316B8A498}">
      <dsp:nvSpPr>
        <dsp:cNvPr id="0" name=""/>
        <dsp:cNvSpPr/>
      </dsp:nvSpPr>
      <dsp:spPr>
        <a:xfrm>
          <a:off x="852574" y="328356"/>
          <a:ext cx="2903362" cy="2903362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solidFill>
                <a:sysClr val="window" lastClr="FFFFFF"/>
              </a:solidFill>
              <a:latin typeface="Tahoma"/>
              <a:ea typeface="Microsoft YaHei"/>
              <a:cs typeface="+mn-cs"/>
            </a:rPr>
            <a:t>VPN HA</a:t>
          </a:r>
          <a:endParaRPr lang="zh-TW" altLang="en-US" sz="1800" kern="1200" dirty="0">
            <a:solidFill>
              <a:sysClr val="window" lastClr="FFFFFF"/>
            </a:solidFill>
            <a:latin typeface="Tahoma"/>
            <a:ea typeface="Microsoft YaHei"/>
            <a:cs typeface="+mn-cs"/>
          </a:endParaRPr>
        </a:p>
      </dsp:txBody>
      <dsp:txXfrm>
        <a:off x="1771630" y="2323444"/>
        <a:ext cx="1099814" cy="537686"/>
      </dsp:txXfrm>
    </dsp:sp>
    <dsp:sp modelId="{FBF87ECB-63A7-4A57-A5BB-72E0169DE580}">
      <dsp:nvSpPr>
        <dsp:cNvPr id="0" name=""/>
        <dsp:cNvSpPr/>
      </dsp:nvSpPr>
      <dsp:spPr>
        <a:xfrm>
          <a:off x="792779" y="224664"/>
          <a:ext cx="2903362" cy="2903362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solidFill>
                <a:sysClr val="window" lastClr="FFFFFF"/>
              </a:solidFill>
              <a:latin typeface="Tahoma"/>
              <a:ea typeface="Microsoft YaHei"/>
              <a:cs typeface="+mn-cs"/>
            </a:rPr>
            <a:t>Device HA</a:t>
          </a:r>
          <a:endParaRPr lang="zh-TW" altLang="en-US" sz="1800" kern="1200" dirty="0">
            <a:solidFill>
              <a:sysClr val="window" lastClr="FFFFFF"/>
            </a:solidFill>
            <a:latin typeface="Tahoma"/>
            <a:ea typeface="Microsoft YaHei"/>
            <a:cs typeface="+mn-cs"/>
          </a:endParaRPr>
        </a:p>
      </dsp:txBody>
      <dsp:txXfrm>
        <a:off x="1280938" y="966445"/>
        <a:ext cx="733209" cy="611008"/>
      </dsp:txXfrm>
    </dsp:sp>
    <dsp:sp modelId="{88EBB89C-27ED-4F0D-B2A2-3CCD3F78EB71}">
      <dsp:nvSpPr>
        <dsp:cNvPr id="0" name=""/>
        <dsp:cNvSpPr/>
      </dsp:nvSpPr>
      <dsp:spPr>
        <a:xfrm>
          <a:off x="732877" y="44932"/>
          <a:ext cx="3262826" cy="326282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6B74CA-92C3-4C4F-BBB1-8B245CDFE3E1}">
      <dsp:nvSpPr>
        <dsp:cNvPr id="0" name=""/>
        <dsp:cNvSpPr/>
      </dsp:nvSpPr>
      <dsp:spPr>
        <a:xfrm>
          <a:off x="672842" y="148440"/>
          <a:ext cx="3262826" cy="326282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6BBBFA-96F5-426E-9EDF-ECE92B9C819C}">
      <dsp:nvSpPr>
        <dsp:cNvPr id="0" name=""/>
        <dsp:cNvSpPr/>
      </dsp:nvSpPr>
      <dsp:spPr>
        <a:xfrm>
          <a:off x="612807" y="44932"/>
          <a:ext cx="3262826" cy="326282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5" tIns="46643" rIns="93285" bIns="46643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altLang="zh-TW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5" tIns="46643" rIns="93285" bIns="46643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 altLang="zh-TW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5" tIns="46643" rIns="93285" bIns="46643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altLang="zh-TW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5" tIns="46643" rIns="93285" bIns="46643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1F323FD-940E-49F5-AA5C-B1C91AA0642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5428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5" tIns="46643" rIns="93285" bIns="46643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altLang="zh-TW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5" tIns="46643" rIns="93285" bIns="46643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 altLang="zh-TW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2963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9600"/>
            <a:ext cx="514985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5" tIns="46643" rIns="93285" bIns="46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5" tIns="46643" rIns="93285" bIns="46643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altLang="zh-TW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5" tIns="46643" rIns="93285" bIns="46643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B432591C-543D-488D-929C-3936DFE287D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58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101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24" tIns="48262" rIns="96524" bIns="48262"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714845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871305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553055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040367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591662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442178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82434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772777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00709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502082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848231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727894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4855119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949355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101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24" tIns="48262" rIns="96524" bIns="48262"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496054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769082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536645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909481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54334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132538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02157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-1241425" y="2116138"/>
            <a:ext cx="1190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Arial Bold 40</a:t>
            </a: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-1239838" y="4149725"/>
            <a:ext cx="1239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Arial Bold 20 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5233" y="1949450"/>
            <a:ext cx="6841604" cy="763588"/>
          </a:xfrm>
        </p:spPr>
        <p:txBody>
          <a:bodyPr/>
          <a:lstStyle>
            <a:lvl1pPr>
              <a:defRPr sz="4000" smtClean="0"/>
            </a:lvl1pPr>
          </a:lstStyle>
          <a:p>
            <a:pPr lvl="0"/>
            <a:r>
              <a:rPr lang="en-US" altLang="zh-TW" noProof="0" dirty="0" smtClean="0"/>
              <a:t>Click to edit Master title</a:t>
            </a:r>
            <a:endParaRPr lang="zh-TW" altLang="en-US" noProof="0" dirty="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6820" y="4229595"/>
            <a:ext cx="6841604" cy="1863701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aseline="0" smtClean="0"/>
            </a:lvl1pPr>
          </a:lstStyle>
          <a:p>
            <a:pPr lvl="0"/>
            <a:r>
              <a:rPr lang="zh-TW" altLang="en-US" noProof="0" dirty="0" smtClean="0"/>
              <a:t>按一下以編輯母片副標題樣式</a:t>
            </a:r>
            <a:endParaRPr lang="en-US" altLang="zh-TW" noProof="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-27384"/>
            <a:ext cx="6804248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143000"/>
            <a:ext cx="36576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36576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 userDrawn="1"/>
        </p:nvSpPr>
        <p:spPr bwMode="auto">
          <a:xfrm>
            <a:off x="-1190625" y="188913"/>
            <a:ext cx="1190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Bold 32</a:t>
            </a:r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-1260475" y="981075"/>
            <a:ext cx="1239837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Bold 26 </a:t>
            </a: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-828675" y="1433513"/>
            <a:ext cx="936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22 </a:t>
            </a:r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-828675" y="1882775"/>
            <a:ext cx="936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20 </a:t>
            </a:r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-828675" y="2332038"/>
            <a:ext cx="936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18 </a:t>
            </a:r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-828675" y="2781300"/>
            <a:ext cx="936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16 </a:t>
            </a:r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-1241425" y="2116138"/>
            <a:ext cx="1190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Bold 40</a:t>
            </a:r>
          </a:p>
        </p:txBody>
      </p:sp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-1239838" y="4149725"/>
            <a:ext cx="1239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Bold 20 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5233" y="1949450"/>
            <a:ext cx="6841604" cy="763588"/>
          </a:xfrm>
        </p:spPr>
        <p:txBody>
          <a:bodyPr/>
          <a:lstStyle>
            <a:lvl1pPr>
              <a:defRPr sz="4000" smtClean="0">
                <a:latin typeface="Myriad Pro" pitchFamily="34" charset="0"/>
              </a:defRPr>
            </a:lvl1pPr>
          </a:lstStyle>
          <a:p>
            <a:pPr lvl="0"/>
            <a:r>
              <a:rPr lang="en-US" altLang="zh-TW" noProof="0" dirty="0" smtClean="0"/>
              <a:t>Click to edit Master title</a:t>
            </a:r>
            <a:endParaRPr lang="zh-TW" alt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61350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-1190625" y="188913"/>
            <a:ext cx="1190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Bold 32</a:t>
            </a: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-1260475" y="981075"/>
            <a:ext cx="1239837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Bold 26 </a:t>
            </a:r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-828675" y="1433513"/>
            <a:ext cx="936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22 </a:t>
            </a:r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-828675" y="1882775"/>
            <a:ext cx="936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20 </a:t>
            </a:r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-828675" y="2332038"/>
            <a:ext cx="936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18 </a:t>
            </a:r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-828675" y="2781300"/>
            <a:ext cx="936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16 </a:t>
            </a:r>
          </a:p>
        </p:txBody>
      </p:sp>
      <p:sp>
        <p:nvSpPr>
          <p:cNvPr id="10" name="Text Box 8"/>
          <p:cNvSpPr txBox="1">
            <a:spLocks noChangeArrowheads="1"/>
          </p:cNvSpPr>
          <p:nvPr userDrawn="1"/>
        </p:nvSpPr>
        <p:spPr bwMode="auto">
          <a:xfrm>
            <a:off x="5291138" y="6565900"/>
            <a:ext cx="35290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Copyright</a:t>
            </a:r>
            <a:r>
              <a:rPr lang="en-US" altLang="zh-TW" sz="800" i="1" smtClean="0">
                <a:solidFill>
                  <a:srgbClr val="595959"/>
                </a:solidFill>
                <a:latin typeface="Myriad Pro"/>
                <a:ea typeface="Arial Unicode MS" panose="020B0604020202020204" pitchFamily="34" charset="-128"/>
                <a:cs typeface="Arial" panose="020B0604020202020204" pitchFamily="34" charset="0"/>
              </a:rPr>
              <a:t>©</a:t>
            </a: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2</a:t>
            </a: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014 ZyXEL Communications Corporation. 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 baseline="0"/>
            </a:lvl1pPr>
            <a:lvl2pPr>
              <a:defRPr sz="2200" baseline="0"/>
            </a:lvl2pPr>
            <a:lvl4pPr>
              <a:defRPr sz="1800" baseline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67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291138" y="6565900"/>
            <a:ext cx="35290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Copyright</a:t>
            </a:r>
            <a:r>
              <a:rPr lang="en-US" altLang="zh-TW" sz="800" i="1" smtClean="0">
                <a:solidFill>
                  <a:srgbClr val="595959"/>
                </a:solidFill>
                <a:latin typeface="Myriad Pro"/>
                <a:ea typeface="Arial Unicode MS" panose="020B0604020202020204" pitchFamily="34" charset="-128"/>
                <a:cs typeface="Arial" panose="020B0604020202020204" pitchFamily="34" charset="0"/>
              </a:rPr>
              <a:t>©</a:t>
            </a: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2</a:t>
            </a: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014 ZyXEL Communications Corporation. 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143000"/>
            <a:ext cx="3657600" cy="4724400"/>
          </a:xfrm>
        </p:spPr>
        <p:txBody>
          <a:bodyPr/>
          <a:lstStyle>
            <a:lvl1pPr>
              <a:defRPr sz="2600" baseline="0">
                <a:latin typeface="Myriad Pro" pitchFamily="34" charset="0"/>
              </a:defRPr>
            </a:lvl1pPr>
            <a:lvl2pPr>
              <a:defRPr sz="2200">
                <a:latin typeface="Myriad Pro" pitchFamily="34" charset="0"/>
              </a:defRPr>
            </a:lvl2pPr>
            <a:lvl3pPr>
              <a:defRPr sz="2000">
                <a:latin typeface="Myriad Pro" pitchFamily="34" charset="0"/>
              </a:defRPr>
            </a:lvl3pPr>
            <a:lvl4pPr>
              <a:defRPr sz="18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3657600" cy="4724400"/>
          </a:xfrm>
        </p:spPr>
        <p:txBody>
          <a:bodyPr/>
          <a:lstStyle>
            <a:lvl1pPr>
              <a:defRPr sz="2600">
                <a:latin typeface="Myriad Pro" pitchFamily="34" charset="0"/>
              </a:defRPr>
            </a:lvl1pPr>
            <a:lvl2pPr>
              <a:defRPr sz="2200">
                <a:latin typeface="Myriad Pro" pitchFamily="34" charset="0"/>
              </a:defRPr>
            </a:lvl2pPr>
            <a:lvl3pPr>
              <a:defRPr sz="2000">
                <a:latin typeface="Myriad Pro" pitchFamily="34" charset="0"/>
              </a:defRPr>
            </a:lvl3pPr>
            <a:lvl4pPr>
              <a:defRPr sz="1800">
                <a:latin typeface="Myriad Pro" pitchFamily="34" charset="0"/>
              </a:defRPr>
            </a:lvl4pPr>
            <a:lvl5pPr>
              <a:defRPr sz="1800">
                <a:latin typeface="Myriad Pro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346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5291138" y="6565900"/>
            <a:ext cx="35290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Copyright</a:t>
            </a:r>
            <a:r>
              <a:rPr lang="en-US" altLang="zh-TW" sz="800" i="1" smtClean="0">
                <a:solidFill>
                  <a:srgbClr val="595959"/>
                </a:solidFill>
                <a:latin typeface="Myriad Pro"/>
                <a:ea typeface="Arial Unicode MS" panose="020B0604020202020204" pitchFamily="34" charset="-128"/>
                <a:cs typeface="Arial" panose="020B0604020202020204" pitchFamily="34" charset="0"/>
              </a:rPr>
              <a:t>©</a:t>
            </a: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2</a:t>
            </a: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014</a:t>
            </a:r>
            <a:r>
              <a:rPr lang="ru-RU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ZyXEL Communications Corporation.  All rights reserved.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46325" y="-27384"/>
            <a:ext cx="6797675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714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291138" y="6565900"/>
            <a:ext cx="35290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Copyright</a:t>
            </a:r>
            <a:r>
              <a:rPr lang="en-US" altLang="zh-TW" sz="800" i="1" smtClean="0">
                <a:solidFill>
                  <a:srgbClr val="595959"/>
                </a:solidFill>
                <a:latin typeface="Myriad Pro"/>
                <a:ea typeface="Arial Unicode MS" panose="020B0604020202020204" pitchFamily="34" charset="-128"/>
                <a:cs typeface="Arial" panose="020B0604020202020204" pitchFamily="34" charset="0"/>
              </a:rPr>
              <a:t>©</a:t>
            </a: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2</a:t>
            </a: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014 ZyXEL Communications Corporation. 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0962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291138" y="6565900"/>
            <a:ext cx="35290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Copyright</a:t>
            </a:r>
            <a:r>
              <a:rPr lang="en-US" altLang="zh-TW" sz="800" i="1" smtClean="0">
                <a:solidFill>
                  <a:srgbClr val="595959"/>
                </a:solidFill>
                <a:latin typeface="Myriad Pro"/>
                <a:ea typeface="Arial Unicode MS" panose="020B0604020202020204" pitchFamily="34" charset="-128"/>
                <a:cs typeface="Arial" panose="020B0604020202020204" pitchFamily="34" charset="0"/>
              </a:rPr>
              <a:t>©</a:t>
            </a: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2</a:t>
            </a: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014 ZyXEL Communications Corporation. 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282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5291138" y="6565900"/>
            <a:ext cx="35290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Copyright</a:t>
            </a:r>
            <a:r>
              <a:rPr lang="en-US" altLang="zh-TW" sz="800" i="1" smtClean="0">
                <a:solidFill>
                  <a:srgbClr val="595959"/>
                </a:solidFill>
                <a:latin typeface="Myriad Pro"/>
                <a:ea typeface="Arial Unicode MS" panose="020B0604020202020204" pitchFamily="34" charset="-128"/>
                <a:cs typeface="Arial" panose="020B0604020202020204" pitchFamily="34" charset="0"/>
              </a:rPr>
              <a:t>©</a:t>
            </a: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2</a:t>
            </a: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014 ZyXEL Communications Corporation. 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0100" y="857232"/>
            <a:ext cx="7467600" cy="575945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7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5291138" y="6565900"/>
            <a:ext cx="35290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Copyright</a:t>
            </a:r>
            <a:r>
              <a:rPr lang="en-US" altLang="zh-TW" sz="800" i="1" smtClean="0">
                <a:solidFill>
                  <a:srgbClr val="595959"/>
                </a:solidFill>
                <a:latin typeface="Myriad Pro"/>
                <a:ea typeface="Arial Unicode MS" panose="020B0604020202020204" pitchFamily="34" charset="-128"/>
                <a:cs typeface="Arial" panose="020B0604020202020204" pitchFamily="34" charset="0"/>
              </a:rPr>
              <a:t>©</a:t>
            </a: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2</a:t>
            </a: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014 ZyXEL Communications Corporation.  All rights reserved.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304800"/>
            <a:ext cx="1981200" cy="55626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791200" cy="55626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773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291138" y="6565900"/>
            <a:ext cx="35290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Copyright</a:t>
            </a:r>
            <a:r>
              <a:rPr lang="en-US" altLang="zh-TW" sz="800" i="1" smtClean="0">
                <a:solidFill>
                  <a:srgbClr val="595959"/>
                </a:solidFill>
                <a:latin typeface="Myriad Pro"/>
                <a:ea typeface="Arial Unicode MS" panose="020B0604020202020204" pitchFamily="34" charset="-128"/>
                <a:cs typeface="Arial" panose="020B0604020202020204" pitchFamily="34" charset="0"/>
              </a:rPr>
              <a:t>©</a:t>
            </a: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2</a:t>
            </a: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014 ZyXEL Communications Corporation. 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-27384"/>
            <a:ext cx="6804248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143000"/>
            <a:ext cx="36576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36576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7" y="-26987"/>
            <a:ext cx="6948264" cy="64767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7912869" cy="5875809"/>
          </a:xfrm>
        </p:spPr>
        <p:txBody>
          <a:bodyPr/>
          <a:lstStyle>
            <a:lvl1pPr>
              <a:defRPr sz="2600" baseline="0"/>
            </a:lvl1pPr>
            <a:lvl2pPr>
              <a:defRPr sz="2200" baseline="0"/>
            </a:lvl2pPr>
            <a:lvl4pPr>
              <a:defRPr sz="1800" baseline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-1241425" y="2116138"/>
            <a:ext cx="1190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Arial Bold 40</a:t>
            </a: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-1239838" y="4149725"/>
            <a:ext cx="1239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Arial Bold 20 </a:t>
            </a:r>
          </a:p>
        </p:txBody>
      </p:sp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5003800" y="6565900"/>
            <a:ext cx="38163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800" i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cs typeface="Arial Unicode MS" panose="020B0604020202020204" pitchFamily="34" charset="-128"/>
              </a:rPr>
              <a:t>Copyright </a:t>
            </a:r>
            <a:r>
              <a:rPr lang="en-US" altLang="zh-TW" sz="800" i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cs typeface="Arial" pitchFamily="34" charset="0"/>
              </a:rPr>
              <a:t>© 2</a:t>
            </a:r>
            <a:r>
              <a:rPr lang="en-US" altLang="zh-TW" sz="800" i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cs typeface="Arial Unicode MS" panose="020B0604020202020204" pitchFamily="34" charset="-128"/>
              </a:rPr>
              <a:t>013 ZyXEL Communications Corporation. All rights reserved.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5233" y="1949450"/>
            <a:ext cx="6841604" cy="763588"/>
          </a:xfrm>
        </p:spPr>
        <p:txBody>
          <a:bodyPr/>
          <a:lstStyle>
            <a:lvl1pPr>
              <a:defRPr sz="4000" smtClean="0"/>
            </a:lvl1pPr>
          </a:lstStyle>
          <a:p>
            <a:pPr lvl="0"/>
            <a:r>
              <a:rPr lang="en-US" altLang="zh-TW" noProof="0" dirty="0" smtClean="0"/>
              <a:t>Click to edit Master title</a:t>
            </a:r>
            <a:endParaRPr lang="zh-TW" altLang="en-US" noProof="0" dirty="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6820" y="4229595"/>
            <a:ext cx="6841604" cy="1863701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aseline="0" smtClean="0"/>
            </a:lvl1pPr>
          </a:lstStyle>
          <a:p>
            <a:pPr lvl="0"/>
            <a:r>
              <a:rPr lang="zh-TW" altLang="en-US" noProof="0" dirty="0" smtClean="0"/>
              <a:t>按一下以編輯母片副標題樣式</a:t>
            </a:r>
            <a:endParaRPr lang="en-US" altLang="zh-TW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8587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 userDrawn="1"/>
        </p:nvSpPr>
        <p:spPr bwMode="auto">
          <a:xfrm>
            <a:off x="-1190625" y="188913"/>
            <a:ext cx="1190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Bold 32</a:t>
            </a:r>
          </a:p>
        </p:txBody>
      </p:sp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-1260475" y="981075"/>
            <a:ext cx="1239837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Bold 26 </a:t>
            </a:r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-828675" y="1433513"/>
            <a:ext cx="936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22 </a:t>
            </a: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-828675" y="1882775"/>
            <a:ext cx="936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20 </a:t>
            </a:r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-828675" y="2332038"/>
            <a:ext cx="936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18 </a:t>
            </a:r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-828675" y="2781300"/>
            <a:ext cx="936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16 </a:t>
            </a:r>
          </a:p>
        </p:txBody>
      </p:sp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5291138" y="6565900"/>
            <a:ext cx="35290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800" i="1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Copyright</a:t>
            </a:r>
            <a:r>
              <a:rPr lang="en-US" altLang="zh-TW" sz="800" i="1">
                <a:solidFill>
                  <a:srgbClr val="595959"/>
                </a:solidFill>
                <a:latin typeface="Myriad Pro"/>
                <a:ea typeface="Arial Unicode MS" panose="020B0604020202020204" pitchFamily="34" charset="-128"/>
                <a:cs typeface="Arial" panose="020B0604020202020204" pitchFamily="34" charset="0"/>
              </a:rPr>
              <a:t>©</a:t>
            </a:r>
            <a:r>
              <a:rPr lang="en-US" altLang="zh-TW" sz="800" i="1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2</a:t>
            </a:r>
            <a:r>
              <a:rPr lang="en-US" altLang="zh-TW" sz="800" i="1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014 ZyXEL Communications Corporation.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9973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 userDrawn="1"/>
        </p:nvSpPr>
        <p:spPr bwMode="auto">
          <a:xfrm>
            <a:off x="-1190625" y="188913"/>
            <a:ext cx="1190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Bold 32</a:t>
            </a:r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-1260475" y="981075"/>
            <a:ext cx="1239837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Bold 26 </a:t>
            </a: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-828675" y="1433513"/>
            <a:ext cx="936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22 </a:t>
            </a:r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-828675" y="1882775"/>
            <a:ext cx="936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20 </a:t>
            </a:r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-828675" y="2332038"/>
            <a:ext cx="936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18 </a:t>
            </a:r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-828675" y="2781300"/>
            <a:ext cx="936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16 </a:t>
            </a:r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-1241425" y="2116138"/>
            <a:ext cx="1190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Bold 40</a:t>
            </a:r>
          </a:p>
        </p:txBody>
      </p:sp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-1239838" y="4149725"/>
            <a:ext cx="1239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Bold 20 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5233" y="1949450"/>
            <a:ext cx="6841604" cy="763588"/>
          </a:xfrm>
        </p:spPr>
        <p:txBody>
          <a:bodyPr/>
          <a:lstStyle>
            <a:lvl1pPr>
              <a:defRPr sz="4000" smtClean="0">
                <a:latin typeface="Myriad Pro" pitchFamily="34" charset="0"/>
              </a:defRPr>
            </a:lvl1pPr>
          </a:lstStyle>
          <a:p>
            <a:pPr lvl="0"/>
            <a:r>
              <a:rPr lang="en-US" altLang="zh-TW" noProof="0" dirty="0" smtClean="0"/>
              <a:t>Click to edit Master title</a:t>
            </a:r>
            <a:endParaRPr lang="zh-TW" alt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79148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-1190625" y="188913"/>
            <a:ext cx="1190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Bold 32</a:t>
            </a: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-1260475" y="981075"/>
            <a:ext cx="1239837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Bold 26 </a:t>
            </a:r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-828675" y="1433513"/>
            <a:ext cx="936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22 </a:t>
            </a:r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-828675" y="1882775"/>
            <a:ext cx="936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20 </a:t>
            </a:r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-828675" y="2332038"/>
            <a:ext cx="936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18 </a:t>
            </a:r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-828675" y="2781300"/>
            <a:ext cx="936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16 </a:t>
            </a:r>
          </a:p>
        </p:txBody>
      </p:sp>
      <p:sp>
        <p:nvSpPr>
          <p:cNvPr id="10" name="Text Box 8"/>
          <p:cNvSpPr txBox="1">
            <a:spLocks noChangeArrowheads="1"/>
          </p:cNvSpPr>
          <p:nvPr userDrawn="1"/>
        </p:nvSpPr>
        <p:spPr bwMode="auto">
          <a:xfrm>
            <a:off x="5291138" y="6565900"/>
            <a:ext cx="35290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Copyright</a:t>
            </a:r>
            <a:r>
              <a:rPr lang="en-US" altLang="zh-TW" sz="800" i="1" smtClean="0">
                <a:solidFill>
                  <a:srgbClr val="595959"/>
                </a:solidFill>
                <a:latin typeface="Myriad Pro"/>
                <a:ea typeface="Arial Unicode MS" panose="020B0604020202020204" pitchFamily="34" charset="-128"/>
                <a:cs typeface="Arial" panose="020B0604020202020204" pitchFamily="34" charset="0"/>
              </a:rPr>
              <a:t>©</a:t>
            </a: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2</a:t>
            </a: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014 ZyXEL Communications Corporation. 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 baseline="0"/>
            </a:lvl1pPr>
            <a:lvl2pPr>
              <a:defRPr sz="2200" baseline="0"/>
            </a:lvl2pPr>
            <a:lvl4pPr>
              <a:defRPr sz="1800" baseline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92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291138" y="6565900"/>
            <a:ext cx="35290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Copyright</a:t>
            </a:r>
            <a:r>
              <a:rPr lang="en-US" altLang="zh-TW" sz="800" i="1" smtClean="0">
                <a:solidFill>
                  <a:srgbClr val="595959"/>
                </a:solidFill>
                <a:latin typeface="Myriad Pro"/>
                <a:ea typeface="Arial Unicode MS" panose="020B0604020202020204" pitchFamily="34" charset="-128"/>
                <a:cs typeface="Arial" panose="020B0604020202020204" pitchFamily="34" charset="0"/>
              </a:rPr>
              <a:t>©</a:t>
            </a: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2</a:t>
            </a: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014 ZyXEL Communications Corporation. 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143000"/>
            <a:ext cx="3657600" cy="4724400"/>
          </a:xfrm>
        </p:spPr>
        <p:txBody>
          <a:bodyPr/>
          <a:lstStyle>
            <a:lvl1pPr>
              <a:defRPr sz="2600" baseline="0">
                <a:latin typeface="Myriad Pro" pitchFamily="34" charset="0"/>
              </a:defRPr>
            </a:lvl1pPr>
            <a:lvl2pPr>
              <a:defRPr sz="2200">
                <a:latin typeface="Myriad Pro" pitchFamily="34" charset="0"/>
              </a:defRPr>
            </a:lvl2pPr>
            <a:lvl3pPr>
              <a:defRPr sz="2000">
                <a:latin typeface="Myriad Pro" pitchFamily="34" charset="0"/>
              </a:defRPr>
            </a:lvl3pPr>
            <a:lvl4pPr>
              <a:defRPr sz="18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3657600" cy="4724400"/>
          </a:xfrm>
        </p:spPr>
        <p:txBody>
          <a:bodyPr/>
          <a:lstStyle>
            <a:lvl1pPr>
              <a:defRPr sz="2600">
                <a:latin typeface="Myriad Pro" pitchFamily="34" charset="0"/>
              </a:defRPr>
            </a:lvl1pPr>
            <a:lvl2pPr>
              <a:defRPr sz="2200">
                <a:latin typeface="Myriad Pro" pitchFamily="34" charset="0"/>
              </a:defRPr>
            </a:lvl2pPr>
            <a:lvl3pPr>
              <a:defRPr sz="2000">
                <a:latin typeface="Myriad Pro" pitchFamily="34" charset="0"/>
              </a:defRPr>
            </a:lvl3pPr>
            <a:lvl4pPr>
              <a:defRPr sz="1800">
                <a:latin typeface="Myriad Pro" pitchFamily="34" charset="0"/>
              </a:defRPr>
            </a:lvl4pPr>
            <a:lvl5pPr>
              <a:defRPr sz="1800">
                <a:latin typeface="Myriad Pro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212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5291138" y="6565900"/>
            <a:ext cx="35290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Copyright</a:t>
            </a:r>
            <a:r>
              <a:rPr lang="en-US" altLang="zh-TW" sz="800" i="1" smtClean="0">
                <a:solidFill>
                  <a:srgbClr val="595959"/>
                </a:solidFill>
                <a:latin typeface="Myriad Pro"/>
                <a:ea typeface="Arial Unicode MS" panose="020B0604020202020204" pitchFamily="34" charset="-128"/>
                <a:cs typeface="Arial" panose="020B0604020202020204" pitchFamily="34" charset="0"/>
              </a:rPr>
              <a:t>©</a:t>
            </a: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2</a:t>
            </a: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014</a:t>
            </a:r>
            <a:r>
              <a:rPr lang="ru-RU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ZyXEL Communications Corporation.  All rights reserved.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46325" y="-27384"/>
            <a:ext cx="6797675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57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291138" y="6565900"/>
            <a:ext cx="35290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Copyright</a:t>
            </a:r>
            <a:r>
              <a:rPr lang="en-US" altLang="zh-TW" sz="800" i="1" smtClean="0">
                <a:solidFill>
                  <a:srgbClr val="595959"/>
                </a:solidFill>
                <a:latin typeface="Myriad Pro"/>
                <a:ea typeface="Arial Unicode MS" panose="020B0604020202020204" pitchFamily="34" charset="-128"/>
                <a:cs typeface="Arial" panose="020B0604020202020204" pitchFamily="34" charset="0"/>
              </a:rPr>
              <a:t>©</a:t>
            </a: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2</a:t>
            </a: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014 ZyXEL Communications Corporation. 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7894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291138" y="6565900"/>
            <a:ext cx="35290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Copyright</a:t>
            </a:r>
            <a:r>
              <a:rPr lang="en-US" altLang="zh-TW" sz="800" i="1" smtClean="0">
                <a:solidFill>
                  <a:srgbClr val="595959"/>
                </a:solidFill>
                <a:latin typeface="Myriad Pro"/>
                <a:ea typeface="Arial Unicode MS" panose="020B0604020202020204" pitchFamily="34" charset="-128"/>
                <a:cs typeface="Arial" panose="020B0604020202020204" pitchFamily="34" charset="0"/>
              </a:rPr>
              <a:t>©</a:t>
            </a: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2</a:t>
            </a: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014 ZyXEL Communications Corporation. 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005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5291138" y="6565900"/>
            <a:ext cx="35290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Copyright</a:t>
            </a:r>
            <a:r>
              <a:rPr lang="en-US" altLang="zh-TW" sz="800" i="1" smtClean="0">
                <a:solidFill>
                  <a:srgbClr val="595959"/>
                </a:solidFill>
                <a:latin typeface="Myriad Pro"/>
                <a:ea typeface="Arial Unicode MS" panose="020B0604020202020204" pitchFamily="34" charset="-128"/>
                <a:cs typeface="Arial" panose="020B0604020202020204" pitchFamily="34" charset="0"/>
              </a:rPr>
              <a:t>©</a:t>
            </a: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2</a:t>
            </a: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014 ZyXEL Communications Corporation. 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0100" y="857232"/>
            <a:ext cx="7467600" cy="575945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6743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5291138" y="6565900"/>
            <a:ext cx="35290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Copyright</a:t>
            </a:r>
            <a:r>
              <a:rPr lang="en-US" altLang="zh-TW" sz="800" i="1" smtClean="0">
                <a:solidFill>
                  <a:srgbClr val="595959"/>
                </a:solidFill>
                <a:latin typeface="Myriad Pro"/>
                <a:ea typeface="Arial Unicode MS" panose="020B0604020202020204" pitchFamily="34" charset="-128"/>
                <a:cs typeface="Arial" panose="020B0604020202020204" pitchFamily="34" charset="0"/>
              </a:rPr>
              <a:t>©</a:t>
            </a: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2</a:t>
            </a: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014 ZyXEL Communications Corporation.  All rights reserved.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304800"/>
            <a:ext cx="1981200" cy="55626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791200" cy="55626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02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143000"/>
            <a:ext cx="3657600" cy="4724400"/>
          </a:xfrm>
        </p:spPr>
        <p:txBody>
          <a:bodyPr/>
          <a:lstStyle>
            <a:lvl1pPr>
              <a:defRPr sz="2600" baseline="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3657600" cy="47244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291138" y="6565900"/>
            <a:ext cx="35290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Copyright</a:t>
            </a:r>
            <a:r>
              <a:rPr lang="en-US" altLang="zh-TW" sz="800" i="1" smtClean="0">
                <a:solidFill>
                  <a:srgbClr val="595959"/>
                </a:solidFill>
                <a:latin typeface="Myriad Pro"/>
                <a:ea typeface="Arial Unicode MS" panose="020B0604020202020204" pitchFamily="34" charset="-128"/>
                <a:cs typeface="Arial" panose="020B0604020202020204" pitchFamily="34" charset="0"/>
              </a:rPr>
              <a:t>©</a:t>
            </a: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2</a:t>
            </a:r>
            <a:r>
              <a:rPr lang="en-US" altLang="zh-TW" sz="800" i="1" smtClean="0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014 ZyXEL Communications Corporation. 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-27384"/>
            <a:ext cx="6804248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143000"/>
            <a:ext cx="36576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36576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97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-1241425" y="2116138"/>
            <a:ext cx="1190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Arial Bold 40</a:t>
            </a: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-1239838" y="4149725"/>
            <a:ext cx="1239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Arial Bold 20 </a:t>
            </a:r>
          </a:p>
        </p:txBody>
      </p:sp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5003800" y="6565900"/>
            <a:ext cx="38163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800" i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cs typeface="Arial Unicode MS" panose="020B0604020202020204" pitchFamily="34" charset="-128"/>
              </a:rPr>
              <a:t>Copyright </a:t>
            </a:r>
            <a:r>
              <a:rPr lang="en-US" altLang="zh-TW" sz="800" i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cs typeface="Arial" pitchFamily="34" charset="0"/>
              </a:rPr>
              <a:t>© 2</a:t>
            </a:r>
            <a:r>
              <a:rPr lang="en-US" altLang="zh-TW" sz="800" i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cs typeface="Arial Unicode MS" panose="020B0604020202020204" pitchFamily="34" charset="-128"/>
              </a:rPr>
              <a:t>013 ZyXEL Communications Corporation. All rights reserved.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5233" y="1949450"/>
            <a:ext cx="6841604" cy="763588"/>
          </a:xfrm>
        </p:spPr>
        <p:txBody>
          <a:bodyPr/>
          <a:lstStyle>
            <a:lvl1pPr>
              <a:defRPr sz="4000" smtClean="0"/>
            </a:lvl1pPr>
          </a:lstStyle>
          <a:p>
            <a:pPr lvl="0"/>
            <a:r>
              <a:rPr lang="en-US" altLang="zh-TW" noProof="0" dirty="0" smtClean="0"/>
              <a:t>Click to edit Master title</a:t>
            </a:r>
            <a:endParaRPr lang="zh-TW" altLang="en-US" noProof="0" dirty="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6820" y="4229595"/>
            <a:ext cx="6841604" cy="1863701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aseline="0" smtClean="0"/>
            </a:lvl1pPr>
          </a:lstStyle>
          <a:p>
            <a:pPr lvl="0"/>
            <a:r>
              <a:rPr lang="zh-TW" altLang="en-US" noProof="0" dirty="0" smtClean="0"/>
              <a:t>按一下以編輯母片副標題樣式</a:t>
            </a:r>
            <a:endParaRPr lang="en-US" altLang="zh-TW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06029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 userDrawn="1"/>
        </p:nvSpPr>
        <p:spPr bwMode="auto">
          <a:xfrm>
            <a:off x="-1190625" y="188913"/>
            <a:ext cx="1190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Bold 32</a:t>
            </a:r>
          </a:p>
        </p:txBody>
      </p:sp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-1260475" y="981075"/>
            <a:ext cx="1239837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Bold 26 </a:t>
            </a:r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-828675" y="1433513"/>
            <a:ext cx="936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22 </a:t>
            </a: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-828675" y="1882775"/>
            <a:ext cx="936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20 </a:t>
            </a:r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-828675" y="2332038"/>
            <a:ext cx="936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18 </a:t>
            </a:r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-828675" y="2781300"/>
            <a:ext cx="936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16 </a:t>
            </a:r>
          </a:p>
        </p:txBody>
      </p:sp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5291138" y="6565900"/>
            <a:ext cx="35290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800" i="1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Copyright</a:t>
            </a:r>
            <a:r>
              <a:rPr lang="en-US" altLang="zh-TW" sz="800" i="1">
                <a:solidFill>
                  <a:srgbClr val="595959"/>
                </a:solidFill>
                <a:latin typeface="Myriad Pro"/>
                <a:ea typeface="Arial Unicode MS" panose="020B0604020202020204" pitchFamily="34" charset="-128"/>
                <a:cs typeface="Arial" panose="020B0604020202020204" pitchFamily="34" charset="0"/>
              </a:rPr>
              <a:t>©</a:t>
            </a:r>
            <a:r>
              <a:rPr lang="en-US" altLang="zh-TW" sz="800" i="1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2</a:t>
            </a:r>
            <a:r>
              <a:rPr lang="en-US" altLang="zh-TW" sz="800" i="1">
                <a:solidFill>
                  <a:srgbClr val="59595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014 ZyXEL Communications Corporation.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1378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46325" y="-27384"/>
            <a:ext cx="6797675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304800"/>
            <a:ext cx="1981200" cy="55626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791200" cy="55626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-26988"/>
            <a:ext cx="6948487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765175"/>
            <a:ext cx="7912100" cy="587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type master text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-1190625" y="188913"/>
            <a:ext cx="1190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dirty="0" smtClean="0">
                <a:latin typeface="Arial" pitchFamily="34" charset="0"/>
                <a:cs typeface="Arial" pitchFamily="34" charset="0"/>
              </a:rPr>
              <a:t>Arial Bold 32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-1260475" y="981075"/>
            <a:ext cx="1250950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dirty="0" smtClean="0">
                <a:latin typeface="Arial" pitchFamily="34" charset="0"/>
                <a:cs typeface="Arial" pitchFamily="34" charset="0"/>
              </a:rPr>
              <a:t>Arial Bold 26 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-828675" y="1433513"/>
            <a:ext cx="936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dirty="0" smtClean="0">
                <a:latin typeface="Arial" pitchFamily="34" charset="0"/>
                <a:cs typeface="Arial" pitchFamily="34" charset="0"/>
              </a:rPr>
              <a:t>Arial 22 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-828675" y="1882775"/>
            <a:ext cx="936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dirty="0" smtClean="0">
                <a:latin typeface="Arial" pitchFamily="34" charset="0"/>
                <a:cs typeface="Arial" pitchFamily="34" charset="0"/>
              </a:rPr>
              <a:t>Arial 20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828675" y="2332038"/>
            <a:ext cx="936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dirty="0" smtClean="0">
                <a:latin typeface="Arial" pitchFamily="34" charset="0"/>
                <a:cs typeface="Arial" pitchFamily="34" charset="0"/>
              </a:rPr>
              <a:t>Arial 18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-828675" y="2781300"/>
            <a:ext cx="936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dirty="0" smtClean="0">
                <a:latin typeface="Arial" pitchFamily="34" charset="0"/>
                <a:cs typeface="Arial" pitchFamily="34" charset="0"/>
              </a:rPr>
              <a:t>Arial 16 </a:t>
            </a:r>
          </a:p>
        </p:txBody>
      </p:sp>
      <p:sp>
        <p:nvSpPr>
          <p:cNvPr id="12" name="Text Box 8"/>
          <p:cNvSpPr txBox="1">
            <a:spLocks noChangeArrowheads="1"/>
          </p:cNvSpPr>
          <p:nvPr userDrawn="1"/>
        </p:nvSpPr>
        <p:spPr bwMode="auto">
          <a:xfrm>
            <a:off x="5076056" y="6565900"/>
            <a:ext cx="38884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800" i="1" dirty="0" smtClean="0">
                <a:solidFill>
                  <a:srgbClr val="595959"/>
                </a:solidFill>
                <a:latin typeface="Arial Unicode MS" pitchFamily="34" charset="-128"/>
              </a:rPr>
              <a:t>Copyright</a:t>
            </a:r>
            <a:r>
              <a:rPr lang="en-US" altLang="zh-TW" sz="800" i="1" dirty="0" smtClean="0">
                <a:solidFill>
                  <a:srgbClr val="595959"/>
                </a:solidFill>
                <a:latin typeface="Myriad Pro"/>
                <a:cs typeface="Arial" pitchFamily="34" charset="0"/>
              </a:rPr>
              <a:t>©</a:t>
            </a:r>
            <a:r>
              <a:rPr lang="en-US" altLang="zh-TW" sz="800" i="1" dirty="0" smtClean="0">
                <a:solidFill>
                  <a:srgbClr val="595959"/>
                </a:solidFill>
                <a:latin typeface="Arial Unicode MS" pitchFamily="34" charset="-128"/>
                <a:cs typeface="Arial" pitchFamily="34" charset="0"/>
              </a:rPr>
              <a:t>2</a:t>
            </a:r>
            <a:r>
              <a:rPr lang="en-US" altLang="zh-TW" sz="800" i="1" dirty="0" smtClean="0">
                <a:solidFill>
                  <a:srgbClr val="595959"/>
                </a:solidFill>
                <a:latin typeface="Arial Unicode MS" pitchFamily="34" charset="-128"/>
              </a:rPr>
              <a:t>01</a:t>
            </a:r>
            <a:r>
              <a:rPr lang="ru-RU" altLang="zh-TW" sz="800" i="1" dirty="0" smtClean="0">
                <a:solidFill>
                  <a:srgbClr val="595959"/>
                </a:solidFill>
                <a:latin typeface="Arial Unicode MS" pitchFamily="34" charset="-128"/>
              </a:rPr>
              <a:t>5</a:t>
            </a:r>
            <a:r>
              <a:rPr lang="ru-RU" altLang="zh-TW" sz="800" i="1" baseline="0" dirty="0" smtClean="0">
                <a:solidFill>
                  <a:srgbClr val="595959"/>
                </a:solidFill>
                <a:latin typeface="Arial Unicode MS" pitchFamily="34" charset="-128"/>
              </a:rPr>
              <a:t> </a:t>
            </a:r>
            <a:r>
              <a:rPr lang="en-US" altLang="zh-TW" sz="800" i="1" dirty="0" smtClean="0">
                <a:solidFill>
                  <a:srgbClr val="595959"/>
                </a:solidFill>
                <a:latin typeface="Arial Unicode MS" pitchFamily="34" charset="-128"/>
              </a:rPr>
              <a:t>ZyXEL </a:t>
            </a:r>
            <a:r>
              <a:rPr lang="en-US" altLang="zh-TW" sz="800" i="1" dirty="0">
                <a:solidFill>
                  <a:srgbClr val="595959"/>
                </a:solidFill>
                <a:latin typeface="Arial Unicode MS" pitchFamily="34" charset="-128"/>
              </a:rPr>
              <a:t>Communications Corporation.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08" r:id="rId1"/>
    <p:sldLayoutId id="2147486199" r:id="rId2"/>
    <p:sldLayoutId id="2147486200" r:id="rId3"/>
    <p:sldLayoutId id="2147486201" r:id="rId4"/>
    <p:sldLayoutId id="2147486202" r:id="rId5"/>
    <p:sldLayoutId id="2147486203" r:id="rId6"/>
    <p:sldLayoutId id="2147486204" r:id="rId7"/>
    <p:sldLayoutId id="2147486205" r:id="rId8"/>
    <p:sldLayoutId id="2147486206" r:id="rId9"/>
    <p:sldLayoutId id="2147486207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ahoma" pitchFamily="34" charset="0"/>
          <a:ea typeface="Microsoft YaHei" pitchFamily="34" charset="-122"/>
          <a:cs typeface="華康儷粗黑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ahoma" pitchFamily="34" charset="0"/>
          <a:ea typeface="Microsoft YaHei" pitchFamily="34" charset="-122"/>
          <a:cs typeface="華康儷粗黑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ahoma" pitchFamily="34" charset="0"/>
          <a:ea typeface="Microsoft YaHei" pitchFamily="34" charset="-122"/>
          <a:cs typeface="華康儷粗黑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ahoma" pitchFamily="34" charset="0"/>
          <a:ea typeface="Microsoft YaHei" pitchFamily="34" charset="-122"/>
          <a:cs typeface="華康儷粗黑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rgbClr val="00357F"/>
          </a:solidFill>
          <a:latin typeface="Arial" pitchFamily="34" charset="0"/>
          <a:ea typeface="華康儷粗黑"/>
          <a:cs typeface="華康儷粗黑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rgbClr val="00357F"/>
          </a:solidFill>
          <a:latin typeface="Arial" pitchFamily="34" charset="0"/>
          <a:ea typeface="華康儷粗黑"/>
          <a:cs typeface="華康儷粗黑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rgbClr val="00357F"/>
          </a:solidFill>
          <a:latin typeface="Arial" pitchFamily="34" charset="0"/>
          <a:ea typeface="華康儷粗黑"/>
          <a:cs typeface="華康儷粗黑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rgbClr val="00357F"/>
          </a:solidFill>
          <a:latin typeface="Arial" pitchFamily="34" charset="0"/>
          <a:ea typeface="華康儷粗黑"/>
          <a:cs typeface="華康儷粗黑"/>
        </a:defRPr>
      </a:lvl9pPr>
    </p:titleStyle>
    <p:bodyStyle>
      <a:lvl1pPr marL="284163" indent="-284163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00357F"/>
        </a:buClr>
        <a:buFont typeface="Wingdings" pitchFamily="2" charset="2"/>
        <a:buChar char="§"/>
        <a:defRPr kumimoji="1" sz="2600" b="1">
          <a:solidFill>
            <a:schemeClr val="tx1"/>
          </a:solidFill>
          <a:latin typeface="+mn-lt"/>
          <a:ea typeface="+mn-ea"/>
          <a:cs typeface="華康中黑體"/>
        </a:defRPr>
      </a:lvl1pPr>
      <a:lvl2pPr marL="760413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AA1931"/>
        </a:buClr>
        <a:buSzPct val="50000"/>
        <a:buFont typeface="Wingdings" pitchFamily="2" charset="2"/>
        <a:buChar char="l"/>
        <a:defRPr kumimoji="1" sz="2200">
          <a:solidFill>
            <a:schemeClr val="tx1"/>
          </a:solidFill>
          <a:latin typeface="+mn-lt"/>
          <a:ea typeface="+mn-ea"/>
          <a:cs typeface="華康中黑體"/>
        </a:defRPr>
      </a:lvl2pPr>
      <a:lvl3pPr marL="1236663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9933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latin typeface="+mn-lt"/>
          <a:ea typeface="+mn-ea"/>
          <a:cs typeface="華康中黑體"/>
        </a:defRPr>
      </a:lvl3pPr>
      <a:lvl4pPr marL="1655763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  <a:cs typeface="華康中黑體"/>
        </a:defRPr>
      </a:lvl4pPr>
      <a:lvl5pPr marL="2074863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5F5F5F"/>
        </a:buClr>
        <a:buChar char="•"/>
        <a:defRPr kumimoji="1" sz="1600">
          <a:solidFill>
            <a:schemeClr val="tx1"/>
          </a:solidFill>
          <a:latin typeface="+mn-lt"/>
          <a:ea typeface="+mn-ea"/>
          <a:cs typeface="華康中黑體"/>
        </a:defRPr>
      </a:lvl5pPr>
      <a:lvl6pPr marL="2532063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</a:defRPr>
      </a:lvl6pPr>
      <a:lvl7pPr marL="2989263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</a:defRPr>
      </a:lvl7pPr>
      <a:lvl8pPr marL="3446463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</a:defRPr>
      </a:lvl8pPr>
      <a:lvl9pPr marL="3903663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46325" y="-26988"/>
            <a:ext cx="6797675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881063"/>
            <a:ext cx="74676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type master text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Text Box 4"/>
          <p:cNvSpPr txBox="1">
            <a:spLocks noChangeArrowheads="1"/>
          </p:cNvSpPr>
          <p:nvPr userDrawn="1"/>
        </p:nvSpPr>
        <p:spPr bwMode="auto">
          <a:xfrm>
            <a:off x="-1190625" y="188913"/>
            <a:ext cx="1123950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Bold 32</a:t>
            </a:r>
          </a:p>
        </p:txBody>
      </p:sp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-1260475" y="981075"/>
            <a:ext cx="1162050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Bold 26 </a:t>
            </a:r>
          </a:p>
        </p:txBody>
      </p:sp>
      <p:sp>
        <p:nvSpPr>
          <p:cNvPr id="2" name="Text Box 5"/>
          <p:cNvSpPr txBox="1">
            <a:spLocks noChangeArrowheads="1"/>
          </p:cNvSpPr>
          <p:nvPr userDrawn="1"/>
        </p:nvSpPr>
        <p:spPr bwMode="auto">
          <a:xfrm>
            <a:off x="-828675" y="1433513"/>
            <a:ext cx="936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22 </a:t>
            </a:r>
          </a:p>
        </p:txBody>
      </p:sp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-828675" y="1882775"/>
            <a:ext cx="936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20 </a:t>
            </a:r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-828675" y="2332038"/>
            <a:ext cx="936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18 </a:t>
            </a:r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-828675" y="2781300"/>
            <a:ext cx="936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16 </a:t>
            </a:r>
          </a:p>
        </p:txBody>
      </p:sp>
    </p:spTree>
    <p:extLst>
      <p:ext uri="{BB962C8B-B14F-4D97-AF65-F5344CB8AC3E}">
        <p14:creationId xmlns:p14="http://schemas.microsoft.com/office/powerpoint/2010/main" val="240468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10" r:id="rId1"/>
    <p:sldLayoutId id="2147486211" r:id="rId2"/>
    <p:sldLayoutId id="2147486212" r:id="rId3"/>
    <p:sldLayoutId id="2147486213" r:id="rId4"/>
    <p:sldLayoutId id="2147486214" r:id="rId5"/>
    <p:sldLayoutId id="2147486215" r:id="rId6"/>
    <p:sldLayoutId id="2147486216" r:id="rId7"/>
    <p:sldLayoutId id="2147486217" r:id="rId8"/>
    <p:sldLayoutId id="2147486218" r:id="rId9"/>
    <p:sldLayoutId id="2147486219" r:id="rId10"/>
    <p:sldLayoutId id="21474862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 Unicode MS" panose="020B0604020202020204" pitchFamily="34" charset="-128"/>
          <a:ea typeface="Arial Unicode MS" pitchFamily="34" charset="-128"/>
          <a:cs typeface="Arial Unicode MS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 Unicode MS" panose="020B0604020202020204" pitchFamily="34" charset="-128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 Unicode MS" panose="020B0604020202020204" pitchFamily="34" charset="-128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 Unicode MS" panose="020B0604020202020204" pitchFamily="34" charset="-128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 Unicode MS" panose="020B0604020202020204" pitchFamily="34" charset="-128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rgbClr val="00357F"/>
          </a:solidFill>
          <a:latin typeface="Arial" pitchFamily="34" charset="0"/>
          <a:ea typeface="華康儷粗黑"/>
          <a:cs typeface="華康儷粗黑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rgbClr val="00357F"/>
          </a:solidFill>
          <a:latin typeface="Arial" pitchFamily="34" charset="0"/>
          <a:ea typeface="華康儷粗黑"/>
          <a:cs typeface="華康儷粗黑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rgbClr val="00357F"/>
          </a:solidFill>
          <a:latin typeface="Arial" pitchFamily="34" charset="0"/>
          <a:ea typeface="華康儷粗黑"/>
          <a:cs typeface="華康儷粗黑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rgbClr val="00357F"/>
          </a:solidFill>
          <a:latin typeface="Arial" pitchFamily="34" charset="0"/>
          <a:ea typeface="華康儷粗黑"/>
          <a:cs typeface="華康儷粗黑"/>
        </a:defRPr>
      </a:lvl9pPr>
    </p:titleStyle>
    <p:bodyStyle>
      <a:lvl1pPr marL="284163" indent="-284163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00357F"/>
        </a:buClr>
        <a:buFont typeface="Wingdings" panose="05000000000000000000" pitchFamily="2" charset="2"/>
        <a:buChar char="§"/>
        <a:defRPr kumimoji="1" sz="2600" b="1">
          <a:solidFill>
            <a:schemeClr val="tx1"/>
          </a:solidFill>
          <a:latin typeface="Arial Unicode MS" panose="020B0604020202020204" pitchFamily="34" charset="-128"/>
          <a:ea typeface="Arial Unicode MS" pitchFamily="34" charset="-128"/>
          <a:cs typeface="Arial Unicode MS" pitchFamily="34" charset="-128"/>
        </a:defRPr>
      </a:lvl1pPr>
      <a:lvl2pPr marL="760413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AA1931"/>
        </a:buClr>
        <a:buSzPct val="50000"/>
        <a:buFont typeface="Wingdings" pitchFamily="2" charset="2"/>
        <a:buChar char="l"/>
        <a:defRPr kumimoji="1" sz="2200">
          <a:solidFill>
            <a:schemeClr val="tx1"/>
          </a:solidFill>
          <a:latin typeface="Arial Unicode MS" panose="020B0604020202020204" pitchFamily="34" charset="-128"/>
          <a:ea typeface="Arial Unicode MS" pitchFamily="34" charset="-128"/>
          <a:cs typeface="Arial Unicode MS" pitchFamily="34" charset="-128"/>
        </a:defRPr>
      </a:lvl2pPr>
      <a:lvl3pPr marL="1236663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9933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latin typeface="Arial Unicode MS" panose="020B0604020202020204" pitchFamily="34" charset="-128"/>
          <a:ea typeface="Arial Unicode MS" pitchFamily="34" charset="-128"/>
          <a:cs typeface="Arial Unicode MS" pitchFamily="34" charset="-128"/>
        </a:defRPr>
      </a:lvl3pPr>
      <a:lvl4pPr marL="1655763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 Unicode MS" panose="020B0604020202020204" pitchFamily="34" charset="-128"/>
          <a:ea typeface="Arial Unicode MS" pitchFamily="34" charset="-128"/>
          <a:cs typeface="Arial Unicode MS" pitchFamily="34" charset="-128"/>
        </a:defRPr>
      </a:lvl4pPr>
      <a:lvl5pPr marL="2074863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5F5F5F"/>
        </a:buClr>
        <a:buChar char="•"/>
        <a:defRPr kumimoji="1" sz="1600">
          <a:solidFill>
            <a:schemeClr val="tx1"/>
          </a:solidFill>
          <a:latin typeface="Arial Unicode MS" panose="020B0604020202020204" pitchFamily="34" charset="-128"/>
          <a:ea typeface="Arial Unicode MS" pitchFamily="34" charset="-128"/>
          <a:cs typeface="Arial Unicode MS" pitchFamily="34" charset="-128"/>
        </a:defRPr>
      </a:lvl5pPr>
      <a:lvl6pPr marL="2532063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</a:defRPr>
      </a:lvl6pPr>
      <a:lvl7pPr marL="2989263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</a:defRPr>
      </a:lvl7pPr>
      <a:lvl8pPr marL="3446463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</a:defRPr>
      </a:lvl8pPr>
      <a:lvl9pPr marL="3903663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46325" y="-26988"/>
            <a:ext cx="6797675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881063"/>
            <a:ext cx="74676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type master text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Text Box 4"/>
          <p:cNvSpPr txBox="1">
            <a:spLocks noChangeArrowheads="1"/>
          </p:cNvSpPr>
          <p:nvPr userDrawn="1"/>
        </p:nvSpPr>
        <p:spPr bwMode="auto">
          <a:xfrm>
            <a:off x="-1190625" y="188913"/>
            <a:ext cx="1123950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Bold 32</a:t>
            </a:r>
          </a:p>
        </p:txBody>
      </p:sp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-1260475" y="981075"/>
            <a:ext cx="1162050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Bold 26 </a:t>
            </a:r>
          </a:p>
        </p:txBody>
      </p:sp>
      <p:sp>
        <p:nvSpPr>
          <p:cNvPr id="2" name="Text Box 5"/>
          <p:cNvSpPr txBox="1">
            <a:spLocks noChangeArrowheads="1"/>
          </p:cNvSpPr>
          <p:nvPr userDrawn="1"/>
        </p:nvSpPr>
        <p:spPr bwMode="auto">
          <a:xfrm>
            <a:off x="-828675" y="1433513"/>
            <a:ext cx="936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22 </a:t>
            </a:r>
          </a:p>
        </p:txBody>
      </p:sp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-828675" y="1882775"/>
            <a:ext cx="936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20 </a:t>
            </a:r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-828675" y="2332038"/>
            <a:ext cx="936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18 </a:t>
            </a:r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-828675" y="2781300"/>
            <a:ext cx="936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" panose="020B0604020202020204" pitchFamily="34" charset="0"/>
              </a:rPr>
              <a:t>Arial 16 </a:t>
            </a:r>
          </a:p>
        </p:txBody>
      </p:sp>
    </p:spTree>
    <p:extLst>
      <p:ext uri="{BB962C8B-B14F-4D97-AF65-F5344CB8AC3E}">
        <p14:creationId xmlns:p14="http://schemas.microsoft.com/office/powerpoint/2010/main" val="213699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22" r:id="rId1"/>
    <p:sldLayoutId id="2147486223" r:id="rId2"/>
    <p:sldLayoutId id="2147486224" r:id="rId3"/>
    <p:sldLayoutId id="2147486225" r:id="rId4"/>
    <p:sldLayoutId id="2147486226" r:id="rId5"/>
    <p:sldLayoutId id="2147486227" r:id="rId6"/>
    <p:sldLayoutId id="2147486228" r:id="rId7"/>
    <p:sldLayoutId id="2147486229" r:id="rId8"/>
    <p:sldLayoutId id="2147486230" r:id="rId9"/>
    <p:sldLayoutId id="2147486231" r:id="rId10"/>
    <p:sldLayoutId id="21474862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 Unicode MS" panose="020B0604020202020204" pitchFamily="34" charset="-128"/>
          <a:ea typeface="Arial Unicode MS" pitchFamily="34" charset="-128"/>
          <a:cs typeface="Arial Unicode MS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 Unicode MS" panose="020B0604020202020204" pitchFamily="34" charset="-128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 Unicode MS" panose="020B0604020202020204" pitchFamily="34" charset="-128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 Unicode MS" panose="020B0604020202020204" pitchFamily="34" charset="-128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 Unicode MS" panose="020B0604020202020204" pitchFamily="34" charset="-128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rgbClr val="00357F"/>
          </a:solidFill>
          <a:latin typeface="Arial" pitchFamily="34" charset="0"/>
          <a:ea typeface="華康儷粗黑"/>
          <a:cs typeface="華康儷粗黑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rgbClr val="00357F"/>
          </a:solidFill>
          <a:latin typeface="Arial" pitchFamily="34" charset="0"/>
          <a:ea typeface="華康儷粗黑"/>
          <a:cs typeface="華康儷粗黑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rgbClr val="00357F"/>
          </a:solidFill>
          <a:latin typeface="Arial" pitchFamily="34" charset="0"/>
          <a:ea typeface="華康儷粗黑"/>
          <a:cs typeface="華康儷粗黑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rgbClr val="00357F"/>
          </a:solidFill>
          <a:latin typeface="Arial" pitchFamily="34" charset="0"/>
          <a:ea typeface="華康儷粗黑"/>
          <a:cs typeface="華康儷粗黑"/>
        </a:defRPr>
      </a:lvl9pPr>
    </p:titleStyle>
    <p:bodyStyle>
      <a:lvl1pPr marL="284163" indent="-284163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00357F"/>
        </a:buClr>
        <a:buFont typeface="Wingdings" panose="05000000000000000000" pitchFamily="2" charset="2"/>
        <a:buChar char="§"/>
        <a:defRPr kumimoji="1" sz="2600" b="1">
          <a:solidFill>
            <a:schemeClr val="tx1"/>
          </a:solidFill>
          <a:latin typeface="Arial Unicode MS" panose="020B0604020202020204" pitchFamily="34" charset="-128"/>
          <a:ea typeface="Arial Unicode MS" pitchFamily="34" charset="-128"/>
          <a:cs typeface="Arial Unicode MS" pitchFamily="34" charset="-128"/>
        </a:defRPr>
      </a:lvl1pPr>
      <a:lvl2pPr marL="760413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AA1931"/>
        </a:buClr>
        <a:buSzPct val="50000"/>
        <a:buFont typeface="Wingdings" pitchFamily="2" charset="2"/>
        <a:buChar char="l"/>
        <a:defRPr kumimoji="1" sz="2200">
          <a:solidFill>
            <a:schemeClr val="tx1"/>
          </a:solidFill>
          <a:latin typeface="Arial Unicode MS" panose="020B0604020202020204" pitchFamily="34" charset="-128"/>
          <a:ea typeface="Arial Unicode MS" pitchFamily="34" charset="-128"/>
          <a:cs typeface="Arial Unicode MS" pitchFamily="34" charset="-128"/>
        </a:defRPr>
      </a:lvl2pPr>
      <a:lvl3pPr marL="1236663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9933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latin typeface="Arial Unicode MS" panose="020B0604020202020204" pitchFamily="34" charset="-128"/>
          <a:ea typeface="Arial Unicode MS" pitchFamily="34" charset="-128"/>
          <a:cs typeface="Arial Unicode MS" pitchFamily="34" charset="-128"/>
        </a:defRPr>
      </a:lvl3pPr>
      <a:lvl4pPr marL="1655763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 Unicode MS" panose="020B0604020202020204" pitchFamily="34" charset="-128"/>
          <a:ea typeface="Arial Unicode MS" pitchFamily="34" charset="-128"/>
          <a:cs typeface="Arial Unicode MS" pitchFamily="34" charset="-128"/>
        </a:defRPr>
      </a:lvl4pPr>
      <a:lvl5pPr marL="2074863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5F5F5F"/>
        </a:buClr>
        <a:buChar char="•"/>
        <a:defRPr kumimoji="1" sz="1600">
          <a:solidFill>
            <a:schemeClr val="tx1"/>
          </a:solidFill>
          <a:latin typeface="Arial Unicode MS" panose="020B0604020202020204" pitchFamily="34" charset="-128"/>
          <a:ea typeface="Arial Unicode MS" pitchFamily="34" charset="-128"/>
          <a:cs typeface="Arial Unicode MS" pitchFamily="34" charset="-128"/>
        </a:defRPr>
      </a:lvl5pPr>
      <a:lvl6pPr marL="2532063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</a:defRPr>
      </a:lvl6pPr>
      <a:lvl7pPr marL="2989263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</a:defRPr>
      </a:lvl7pPr>
      <a:lvl8pPr marL="3446463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</a:defRPr>
      </a:lvl8pPr>
      <a:lvl9pPr marL="3903663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6.png"/><Relationship Id="rId18" Type="http://schemas.openxmlformats.org/officeDocument/2006/relationships/image" Target="../media/image50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17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11" Type="http://schemas.openxmlformats.org/officeDocument/2006/relationships/image" Target="../media/image45.png"/><Relationship Id="rId5" Type="http://schemas.openxmlformats.org/officeDocument/2006/relationships/image" Target="../media/image35.png"/><Relationship Id="rId15" Type="http://schemas.openxmlformats.org/officeDocument/2006/relationships/image" Target="../media/image48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9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3.bin"/><Relationship Id="rId5" Type="http://schemas.openxmlformats.org/officeDocument/2006/relationships/image" Target="../media/image55.png"/><Relationship Id="rId10" Type="http://schemas.openxmlformats.org/officeDocument/2006/relationships/image" Target="../media/image57.png"/><Relationship Id="rId4" Type="http://schemas.openxmlformats.org/officeDocument/2006/relationships/image" Target="../media/image54.png"/><Relationship Id="rId9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1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jpe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png"/><Relationship Id="rId20" Type="http://schemas.openxmlformats.org/officeDocument/2006/relationships/image" Target="../media/image32.jpe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24" Type="http://schemas.openxmlformats.org/officeDocument/2006/relationships/image" Target="../media/image36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10" Type="http://schemas.openxmlformats.org/officeDocument/2006/relationships/image" Target="../media/image22.png"/><Relationship Id="rId19" Type="http://schemas.openxmlformats.org/officeDocument/2006/relationships/image" Target="../media/image31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"/>
          <p:cNvSpPr txBox="1">
            <a:spLocks/>
          </p:cNvSpPr>
          <p:nvPr/>
        </p:nvSpPr>
        <p:spPr bwMode="auto">
          <a:xfrm>
            <a:off x="899592" y="4221088"/>
            <a:ext cx="81369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r"/>
            <a:r>
              <a:rPr lang="ru-RU" altLang="zh-TW" dirty="0" smtClean="0">
                <a:solidFill>
                  <a:srgbClr val="0B2E8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Преимущества использования универсальных шлюзов безопасности в корпоративных сетях</a:t>
            </a:r>
            <a:endParaRPr lang="ru-RU" altLang="zh-TW" dirty="0">
              <a:solidFill>
                <a:srgbClr val="0B2E8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4"/>
          <p:cNvSpPr txBox="1">
            <a:spLocks/>
          </p:cNvSpPr>
          <p:nvPr/>
        </p:nvSpPr>
        <p:spPr bwMode="auto">
          <a:xfrm>
            <a:off x="4283968" y="6309320"/>
            <a:ext cx="72008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r>
              <a:rPr lang="en-US" altLang="zh-TW" sz="1600" b="1" dirty="0" smtClean="0">
                <a:solidFill>
                  <a:srgbClr val="0B2E8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2015</a:t>
            </a:r>
            <a:endParaRPr lang="zh-TW" altLang="en-US" sz="2000" b="1" dirty="0">
              <a:solidFill>
                <a:srgbClr val="0B2E8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4"/>
          <p:cNvSpPr txBox="1">
            <a:spLocks/>
          </p:cNvSpPr>
          <p:nvPr/>
        </p:nvSpPr>
        <p:spPr bwMode="auto">
          <a:xfrm>
            <a:off x="5508103" y="5042497"/>
            <a:ext cx="3528393" cy="13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r"/>
            <a:r>
              <a:rPr lang="en-US" altLang="zh-TW" sz="1600" b="1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Presented by:</a:t>
            </a:r>
            <a:r>
              <a:rPr lang="ru-RU" altLang="zh-TW" sz="1600" b="1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 </a:t>
            </a:r>
            <a:endParaRPr lang="en-US" altLang="zh-TW" sz="1600" b="1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algn="r"/>
            <a:r>
              <a:rPr lang="en-US" altLang="zh-TW" sz="1600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Denis Revenko</a:t>
            </a:r>
          </a:p>
          <a:p>
            <a:pPr algn="r"/>
            <a:r>
              <a:rPr lang="en-US" altLang="zh-TW" sz="1600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Product manager ZyXEL CA&amp;C</a:t>
            </a:r>
          </a:p>
          <a:p>
            <a:pPr algn="r"/>
            <a:endParaRPr lang="zh-TW" altLang="en-US" sz="1600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860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"/>
          <p:cNvSpPr txBox="1">
            <a:spLocks/>
          </p:cNvSpPr>
          <p:nvPr/>
        </p:nvSpPr>
        <p:spPr bwMode="auto">
          <a:xfrm>
            <a:off x="2375924" y="106889"/>
            <a:ext cx="6462712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TW" sz="2800" b="0" i="0" u="none" strike="noStrike" kern="0" cap="none" spc="0" normalizeH="0" baseline="0" noProof="0" smtClean="0">
                <a:ln>
                  <a:noFill/>
                </a:ln>
                <a:solidFill>
                  <a:srgbClr val="0B2E82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Контентная фильтрация</a:t>
            </a:r>
            <a:endParaRPr kumimoji="1" lang="zh-TW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B2E82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220681"/>
            <a:ext cx="5184576" cy="33594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5536" y="980728"/>
            <a:ext cx="8443100" cy="110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1" indent="-180000" eaLnBrk="0" hangingPunct="0">
              <a:spcBef>
                <a:spcPts val="127"/>
              </a:spcBef>
              <a:buClr>
                <a:srgbClr val="2D2DB9">
                  <a:lumMod val="75000"/>
                </a:srgb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Возможность ограничить доступ сотрудников к </a:t>
            </a:r>
            <a:r>
              <a:rPr lang="ru-RU" sz="1600" dirty="0" err="1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веб-сайтам</a:t>
            </a:r>
            <a:r>
              <a:rPr lang="ru-RU" sz="16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не имеющим отношения к рабочим вопросам</a:t>
            </a:r>
          </a:p>
          <a:p>
            <a:pPr marL="180000" lvl="1" indent="-180000" eaLnBrk="0" hangingPunct="0">
              <a:spcBef>
                <a:spcPts val="127"/>
              </a:spcBef>
              <a:buClr>
                <a:srgbClr val="2D2DB9">
                  <a:lumMod val="75000"/>
                </a:srgb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Блокирование доступа к вредоносным сайтам</a:t>
            </a:r>
          </a:p>
          <a:p>
            <a:pPr marL="180000" lvl="1" indent="-180000" eaLnBrk="0" hangingPunct="0">
              <a:spcBef>
                <a:spcPts val="127"/>
              </a:spcBef>
              <a:buClr>
                <a:srgbClr val="2D2DB9">
                  <a:lumMod val="75000"/>
                </a:srgb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Защита от </a:t>
            </a:r>
            <a:r>
              <a:rPr lang="ru-RU" sz="1600" dirty="0" err="1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фишинга</a:t>
            </a:r>
            <a:endParaRPr lang="ru-RU" sz="1600" dirty="0" smtClean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10" name="內容版面配置區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332701"/>
              </p:ext>
            </p:extLst>
          </p:nvPr>
        </p:nvGraphicFramePr>
        <p:xfrm>
          <a:off x="5488875" y="2348880"/>
          <a:ext cx="3330532" cy="2407842"/>
        </p:xfrm>
        <a:graphic>
          <a:graphicData uri="http://schemas.openxmlformats.org/drawingml/2006/table">
            <a:tbl>
              <a:tblPr firstRow="1" bandRow="1"/>
              <a:tblGrid>
                <a:gridCol w="3330532"/>
              </a:tblGrid>
              <a:tr h="3048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TW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Контентная</a:t>
                      </a:r>
                      <a:r>
                        <a:rPr kumimoji="0" lang="ru-RU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фильтрация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29" marR="91429" marT="45721" marB="45721" horzOverflow="overflow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</a:tr>
              <a:tr h="21030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Список разрешенных сайтов</a:t>
                      </a:r>
                      <a:endParaRPr kumimoji="0" lang="en-US" altLang="zh-TW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Список запрещенных сайтов</a:t>
                      </a:r>
                      <a:endParaRPr kumimoji="0" lang="en-US" altLang="zh-TW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Блокировка по ключевым словам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Блокировка </a:t>
                      </a: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Java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Блокировка </a:t>
                      </a: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ActiveX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Блокировка </a:t>
                      </a:r>
                      <a:r>
                        <a:rPr kumimoji="0" lang="ru-RU" altLang="zh-TW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веб-прокси</a:t>
                      </a:r>
                      <a:endParaRPr kumimoji="0" lang="en-US" altLang="zh-TW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Блокировка </a:t>
                      </a: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Cookies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Фильтрация по категориям</a:t>
                      </a:r>
                      <a:endParaRPr kumimoji="0" lang="en-US" altLang="zh-TW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(использование облачных сервисов)</a:t>
                      </a: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29" marR="91429" marT="45721" marB="45721" horzOverflow="overflow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8409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"/>
          <p:cNvSpPr txBox="1">
            <a:spLocks/>
          </p:cNvSpPr>
          <p:nvPr/>
        </p:nvSpPr>
        <p:spPr bwMode="auto">
          <a:xfrm>
            <a:off x="2375924" y="106889"/>
            <a:ext cx="6462712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TW" sz="2800" b="0" i="0" u="none" strike="noStrike" kern="0" cap="none" spc="0" normalizeH="0" baseline="0" noProof="0" smtClean="0">
                <a:ln>
                  <a:noFill/>
                </a:ln>
                <a:solidFill>
                  <a:srgbClr val="0B2E82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Антиспам</a:t>
            </a:r>
            <a:endParaRPr kumimoji="1" lang="zh-TW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B2E82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395536" y="869377"/>
            <a:ext cx="8135937" cy="604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Font typeface="Wingdings" panose="05000000000000000000" pitchFamily="2" charset="2"/>
              <a:buChar char="§"/>
              <a:defRPr kumimoji="1" sz="2600" b="1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60413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AA1931"/>
              </a:buClr>
              <a:buSzPct val="50000"/>
              <a:buFont typeface="Wingdings" pitchFamily="2" charset="2"/>
              <a:buChar char="l"/>
              <a:defRPr kumimoji="1" sz="220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236663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55763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74863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 kumimoji="1" sz="160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320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892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464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9036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ru-RU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華康中黑體" pitchFamily="49" charset="-120"/>
              </a:rPr>
              <a:t>Преимущества:</a:t>
            </a:r>
            <a:endParaRPr kumimoji="1" lang="ru-RU" altLang="zh-TW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華康中黑體" pitchFamily="49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D2DB9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altLang="zh-TW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華康中黑體" pitchFamily="49" charset="-120"/>
              </a:rPr>
              <a:t> </a:t>
            </a:r>
            <a:r>
              <a:rPr kumimoji="1" lang="ru-RU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華康中黑體" pitchFamily="49" charset="-120"/>
              </a:rPr>
              <a:t>Последовательная фильтрация</a:t>
            </a:r>
            <a:r>
              <a:rPr kumimoji="1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華康中黑體" pitchFamily="49" charset="-120"/>
              </a:rPr>
              <a:t>:</a:t>
            </a:r>
            <a:endParaRPr kumimoji="1" lang="ru-RU" altLang="zh-TW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華康中黑體" pitchFamily="49" charset="-120"/>
            </a:endParaRPr>
          </a:p>
          <a:p>
            <a:pPr marL="760413" marR="0" lvl="1" indent="-28575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altLang="zh-TW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華康中黑體" pitchFamily="49" charset="-120"/>
              </a:rPr>
              <a:t>Проверка репутации отправителя по базе</a:t>
            </a:r>
            <a:r>
              <a:rPr kumimoji="1" lang="en-US" altLang="zh-TW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華康中黑體" pitchFamily="49" charset="-120"/>
              </a:rPr>
              <a:t>.</a:t>
            </a:r>
            <a:r>
              <a:rPr kumimoji="1" lang="ru-RU" altLang="zh-TW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華康中黑體" pitchFamily="49" charset="-120"/>
              </a:rPr>
              <a:t> Фильтрация до 80% спама</a:t>
            </a:r>
          </a:p>
          <a:p>
            <a:pPr marL="760413" marR="0" lvl="1" indent="-28575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altLang="zh-TW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華康中黑體" pitchFamily="49" charset="-120"/>
              </a:rPr>
              <a:t>Обнаружение повторяющихся шаблонов </a:t>
            </a:r>
            <a:r>
              <a:rPr kumimoji="1" lang="en-US" altLang="zh-TW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華康中黑體" pitchFamily="49" charset="-120"/>
              </a:rPr>
              <a:t>-</a:t>
            </a:r>
            <a:r>
              <a:rPr kumimoji="1" lang="en-US" altLang="zh-TW" sz="15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華康中黑體" pitchFamily="49" charset="-120"/>
              </a:rPr>
              <a:t> </a:t>
            </a:r>
            <a:r>
              <a:rPr kumimoji="1" lang="ru-RU" altLang="zh-TW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華康中黑體" pitchFamily="49" charset="-120"/>
              </a:rPr>
              <a:t>это обнаружения спама по его главным особенностям – массовому распространению и повторяющимся элементам. </a:t>
            </a:r>
            <a:r>
              <a:rPr kumimoji="1" lang="ru-RU" altLang="zh-TW" sz="15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華康中黑體" pitchFamily="49" charset="-120"/>
              </a:rPr>
              <a:t>Фильтрация до 99% спама</a:t>
            </a:r>
          </a:p>
          <a:p>
            <a:pPr marL="760413" marR="0" lvl="1" indent="-28575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altLang="zh-TW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華康中黑體" pitchFamily="49" charset="-120"/>
              </a:rPr>
              <a:t>Антивирусная проверка вложений</a:t>
            </a:r>
            <a:r>
              <a:rPr kumimoji="1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kumimoji="1" lang="en-US" altLang="zh-TW" sz="15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華康中黑體" pitchFamily="49" charset="-120"/>
            </a:endParaRPr>
          </a:p>
          <a:p>
            <a:pPr marL="180000" marR="0" lvl="0" indent="-180000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D2DB9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華康中黑體" pitchFamily="49" charset="-120"/>
              </a:rPr>
              <a:t>Обнаружение спама через считанные минуты после начала рассылки</a:t>
            </a:r>
          </a:p>
          <a:p>
            <a:pPr marL="180000" marR="0" lvl="0" indent="-180000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D2DB9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Сканирование трафика </a:t>
            </a:r>
            <a:r>
              <a:rPr kumimoji="1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SMTP и POP3</a:t>
            </a:r>
          </a:p>
          <a:p>
            <a:pPr marL="180000" marR="0" lvl="0" indent="-180000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D2DB9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Обнаружение </a:t>
            </a:r>
            <a:r>
              <a:rPr kumimoji="1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не зависит от формата, языка и кодировки сообщений</a:t>
            </a:r>
          </a:p>
          <a:p>
            <a:pPr marL="180000" marR="0" lvl="0" indent="-180000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D2DB9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Сбор статистики</a:t>
            </a:r>
          </a:p>
          <a:p>
            <a:pPr marR="0" lvl="2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zh-TW" sz="15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на устройстве</a:t>
            </a:r>
          </a:p>
          <a:p>
            <a:pPr marR="0" lvl="2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zh-TW" sz="15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на внешнем </a:t>
            </a:r>
            <a:r>
              <a:rPr kumimoji="0" lang="en-US" altLang="zh-TW" sz="15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USB</a:t>
            </a:r>
            <a:r>
              <a:rPr kumimoji="0" lang="ru-RU" altLang="zh-TW" sz="15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-накопителе</a:t>
            </a:r>
          </a:p>
          <a:p>
            <a:pPr marR="0" lvl="2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zh-TW" sz="15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в БД программы мониторинга</a:t>
            </a:r>
            <a:endParaRPr kumimoji="0" lang="en-US" altLang="zh-TW" sz="15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Tahoma" pitchFamily="34" charset="0"/>
            </a:endParaRPr>
          </a:p>
          <a:p>
            <a:pPr marR="0" lvl="2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zh-TW" sz="15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на сервере </a:t>
            </a:r>
            <a:r>
              <a:rPr kumimoji="0" lang="en-US" altLang="zh-TW" sz="15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Syslog</a:t>
            </a:r>
          </a:p>
        </p:txBody>
      </p:sp>
    </p:spTree>
    <p:extLst>
      <p:ext uri="{BB962C8B-B14F-4D97-AF65-F5344CB8AC3E}">
        <p14:creationId xmlns:p14="http://schemas.microsoft.com/office/powerpoint/2010/main" val="24399135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1"/>
          <p:cNvSpPr txBox="1">
            <a:spLocks/>
          </p:cNvSpPr>
          <p:nvPr/>
        </p:nvSpPr>
        <p:spPr bwMode="auto">
          <a:xfrm>
            <a:off x="2375924" y="106889"/>
            <a:ext cx="6462712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TW" sz="2800" b="0" i="0" u="none" strike="noStrike" kern="0" cap="none" spc="0" normalizeH="0" baseline="0" noProof="0" smtClean="0">
                <a:ln>
                  <a:noFill/>
                </a:ln>
                <a:solidFill>
                  <a:srgbClr val="0B2E82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Сеть на базе </a:t>
            </a:r>
            <a:r>
              <a:rPr kumimoji="1" lang="en-US" altLang="zh-TW" sz="2800" b="0" i="0" u="none" strike="noStrike" kern="0" cap="none" spc="0" normalizeH="0" baseline="0" noProof="0" smtClean="0">
                <a:ln>
                  <a:noFill/>
                </a:ln>
                <a:solidFill>
                  <a:srgbClr val="0B2E82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VPN</a:t>
            </a:r>
            <a:endParaRPr kumimoji="1" lang="zh-TW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B2E82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" name="Arc 8"/>
          <p:cNvSpPr>
            <a:spLocks/>
          </p:cNvSpPr>
          <p:nvPr/>
        </p:nvSpPr>
        <p:spPr bwMode="auto">
          <a:xfrm rot="17782252" flipH="1">
            <a:off x="4203967" y="3789891"/>
            <a:ext cx="1895876" cy="1614868"/>
          </a:xfrm>
          <a:custGeom>
            <a:avLst/>
            <a:gdLst>
              <a:gd name="T0" fmla="*/ 0 w 24435"/>
              <a:gd name="T1" fmla="*/ 2147483647 h 21600"/>
              <a:gd name="T2" fmla="*/ 2147483647 w 24435"/>
              <a:gd name="T3" fmla="*/ 2147483647 h 21600"/>
              <a:gd name="T4" fmla="*/ 2147483647 w 24435"/>
              <a:gd name="T5" fmla="*/ 2147483647 h 21600"/>
              <a:gd name="T6" fmla="*/ 0 60000 65536"/>
              <a:gd name="T7" fmla="*/ 0 60000 65536"/>
              <a:gd name="T8" fmla="*/ 0 60000 65536"/>
              <a:gd name="T9" fmla="*/ 0 w 24435"/>
              <a:gd name="T10" fmla="*/ 0 h 21600"/>
              <a:gd name="T11" fmla="*/ 24435 w 24435"/>
              <a:gd name="T12" fmla="*/ 21600 h 21600"/>
              <a:gd name="connsiteX0" fmla="*/ 0 w 24436"/>
              <a:gd name="connsiteY0" fmla="*/ 188 h 21601"/>
              <a:gd name="connsiteX1" fmla="*/ 2843 w 24436"/>
              <a:gd name="connsiteY1" fmla="*/ 1 h 21601"/>
              <a:gd name="connsiteX2" fmla="*/ 24436 w 24436"/>
              <a:gd name="connsiteY2" fmla="*/ 21053 h 21601"/>
              <a:gd name="connsiteX0" fmla="*/ 0 w 24436"/>
              <a:gd name="connsiteY0" fmla="*/ 188 h 21601"/>
              <a:gd name="connsiteX1" fmla="*/ 2843 w 24436"/>
              <a:gd name="connsiteY1" fmla="*/ 1 h 21601"/>
              <a:gd name="connsiteX2" fmla="*/ 24436 w 24436"/>
              <a:gd name="connsiteY2" fmla="*/ 21053 h 21601"/>
              <a:gd name="connsiteX3" fmla="*/ 2843 w 24436"/>
              <a:gd name="connsiteY3" fmla="*/ 21601 h 21601"/>
              <a:gd name="connsiteX4" fmla="*/ 0 w 24436"/>
              <a:gd name="connsiteY4" fmla="*/ 188 h 21601"/>
              <a:gd name="connsiteX0" fmla="*/ 0 w 24436"/>
              <a:gd name="connsiteY0" fmla="*/ 188 h 21601"/>
              <a:gd name="connsiteX1" fmla="*/ 2843 w 24436"/>
              <a:gd name="connsiteY1" fmla="*/ 1 h 21601"/>
              <a:gd name="connsiteX2" fmla="*/ 24436 w 24436"/>
              <a:gd name="connsiteY2" fmla="*/ 21053 h 21601"/>
              <a:gd name="connsiteX0" fmla="*/ 0 w 24436"/>
              <a:gd name="connsiteY0" fmla="*/ 188 h 21601"/>
              <a:gd name="connsiteX1" fmla="*/ 2843 w 24436"/>
              <a:gd name="connsiteY1" fmla="*/ 1 h 21601"/>
              <a:gd name="connsiteX2" fmla="*/ 24436 w 24436"/>
              <a:gd name="connsiteY2" fmla="*/ 21053 h 21601"/>
              <a:gd name="connsiteX3" fmla="*/ 2843 w 24436"/>
              <a:gd name="connsiteY3" fmla="*/ 21601 h 21601"/>
              <a:gd name="connsiteX4" fmla="*/ 0 w 24436"/>
              <a:gd name="connsiteY4" fmla="*/ 188 h 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36" h="21601" fill="none" extrusionOk="0">
                <a:moveTo>
                  <a:pt x="0" y="188"/>
                </a:moveTo>
                <a:cubicBezTo>
                  <a:pt x="943" y="63"/>
                  <a:pt x="1892" y="0"/>
                  <a:pt x="2843" y="1"/>
                </a:cubicBezTo>
                <a:cubicBezTo>
                  <a:pt x="15081" y="1791"/>
                  <a:pt x="20462" y="8834"/>
                  <a:pt x="24436" y="21053"/>
                </a:cubicBezTo>
              </a:path>
              <a:path w="24436" h="21601" stroke="0" extrusionOk="0">
                <a:moveTo>
                  <a:pt x="0" y="188"/>
                </a:moveTo>
                <a:cubicBezTo>
                  <a:pt x="943" y="63"/>
                  <a:pt x="1892" y="0"/>
                  <a:pt x="2843" y="1"/>
                </a:cubicBezTo>
                <a:cubicBezTo>
                  <a:pt x="14559" y="1"/>
                  <a:pt x="24139" y="9341"/>
                  <a:pt x="24436" y="21053"/>
                </a:cubicBezTo>
                <a:lnTo>
                  <a:pt x="2843" y="21601"/>
                </a:lnTo>
                <a:lnTo>
                  <a:pt x="0" y="188"/>
                </a:lnTo>
                <a:close/>
              </a:path>
            </a:pathLst>
          </a:custGeom>
          <a:noFill/>
          <a:ln w="57150">
            <a:solidFill>
              <a:srgbClr val="C0504D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 Unicode MS" panose="020B0604020202020204" pitchFamily="34" charset="-128"/>
            </a:endParaRPr>
          </a:p>
        </p:txBody>
      </p:sp>
      <p:sp>
        <p:nvSpPr>
          <p:cNvPr id="74" name="橢圓 18"/>
          <p:cNvSpPr/>
          <p:nvPr/>
        </p:nvSpPr>
        <p:spPr bwMode="auto">
          <a:xfrm>
            <a:off x="4158116" y="2204864"/>
            <a:ext cx="2088232" cy="1152128"/>
          </a:xfrm>
          <a:prstGeom prst="ellipse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kern="0" smtClean="0">
              <a:solidFill>
                <a:prstClr val="black"/>
              </a:solidFill>
              <a:cs typeface="Arial Unicode MS" panose="020B0604020202020204" pitchFamily="34" charset="-128"/>
            </a:endParaRPr>
          </a:p>
        </p:txBody>
      </p:sp>
      <p:sp>
        <p:nvSpPr>
          <p:cNvPr id="75" name="Arc 8"/>
          <p:cNvSpPr>
            <a:spLocks/>
          </p:cNvSpPr>
          <p:nvPr/>
        </p:nvSpPr>
        <p:spPr bwMode="auto">
          <a:xfrm rot="11179844">
            <a:off x="1696373" y="2770472"/>
            <a:ext cx="2412732" cy="122258"/>
          </a:xfrm>
          <a:custGeom>
            <a:avLst/>
            <a:gdLst>
              <a:gd name="T0" fmla="*/ 0 w 24435"/>
              <a:gd name="T1" fmla="*/ 2147483647 h 21600"/>
              <a:gd name="T2" fmla="*/ 2147483647 w 24435"/>
              <a:gd name="T3" fmla="*/ 2147483647 h 21600"/>
              <a:gd name="T4" fmla="*/ 2147483647 w 24435"/>
              <a:gd name="T5" fmla="*/ 2147483647 h 21600"/>
              <a:gd name="T6" fmla="*/ 0 60000 65536"/>
              <a:gd name="T7" fmla="*/ 0 60000 65536"/>
              <a:gd name="T8" fmla="*/ 0 60000 65536"/>
              <a:gd name="T9" fmla="*/ 0 w 24435"/>
              <a:gd name="T10" fmla="*/ 0 h 21600"/>
              <a:gd name="T11" fmla="*/ 24435 w 24435"/>
              <a:gd name="T12" fmla="*/ 21600 h 21600"/>
              <a:gd name="connsiteX0" fmla="*/ 0 w 24436"/>
              <a:gd name="connsiteY0" fmla="*/ 12618 h 33483"/>
              <a:gd name="connsiteX1" fmla="*/ 2843 w 24436"/>
              <a:gd name="connsiteY1" fmla="*/ 12431 h 33483"/>
              <a:gd name="connsiteX2" fmla="*/ 24436 w 24436"/>
              <a:gd name="connsiteY2" fmla="*/ 33483 h 33483"/>
              <a:gd name="connsiteX0" fmla="*/ 0 w 24436"/>
              <a:gd name="connsiteY0" fmla="*/ 12618 h 33483"/>
              <a:gd name="connsiteX1" fmla="*/ 2843 w 24436"/>
              <a:gd name="connsiteY1" fmla="*/ 12431 h 33483"/>
              <a:gd name="connsiteX2" fmla="*/ 24436 w 24436"/>
              <a:gd name="connsiteY2" fmla="*/ 33483 h 33483"/>
              <a:gd name="connsiteX3" fmla="*/ 9510 w 24436"/>
              <a:gd name="connsiteY3" fmla="*/ 0 h 33483"/>
              <a:gd name="connsiteX4" fmla="*/ 0 w 24436"/>
              <a:gd name="connsiteY4" fmla="*/ 12618 h 33483"/>
              <a:gd name="connsiteX0" fmla="*/ 0 w 24436"/>
              <a:gd name="connsiteY0" fmla="*/ 188 h 21053"/>
              <a:gd name="connsiteX1" fmla="*/ 2843 w 24436"/>
              <a:gd name="connsiteY1" fmla="*/ 1 h 21053"/>
              <a:gd name="connsiteX2" fmla="*/ 24436 w 24436"/>
              <a:gd name="connsiteY2" fmla="*/ 21053 h 21053"/>
              <a:gd name="connsiteX0" fmla="*/ 0 w 24436"/>
              <a:gd name="connsiteY0" fmla="*/ 188 h 21053"/>
              <a:gd name="connsiteX1" fmla="*/ 2843 w 24436"/>
              <a:gd name="connsiteY1" fmla="*/ 1 h 21053"/>
              <a:gd name="connsiteX2" fmla="*/ 24436 w 24436"/>
              <a:gd name="connsiteY2" fmla="*/ 21053 h 21053"/>
              <a:gd name="connsiteX3" fmla="*/ 8732 w 24436"/>
              <a:gd name="connsiteY3" fmla="*/ 18657 h 21053"/>
              <a:gd name="connsiteX4" fmla="*/ 0 w 24436"/>
              <a:gd name="connsiteY4" fmla="*/ 188 h 21053"/>
              <a:gd name="connsiteX0" fmla="*/ 0 w 24436"/>
              <a:gd name="connsiteY0" fmla="*/ 188 h 24114"/>
              <a:gd name="connsiteX1" fmla="*/ 2843 w 24436"/>
              <a:gd name="connsiteY1" fmla="*/ 1 h 24114"/>
              <a:gd name="connsiteX2" fmla="*/ 24436 w 24436"/>
              <a:gd name="connsiteY2" fmla="*/ 21053 h 24114"/>
              <a:gd name="connsiteX0" fmla="*/ 8732 w 24436"/>
              <a:gd name="connsiteY0" fmla="*/ 18657 h 24114"/>
              <a:gd name="connsiteX1" fmla="*/ 0 w 24436"/>
              <a:gd name="connsiteY1" fmla="*/ 188 h 24114"/>
              <a:gd name="connsiteX2" fmla="*/ 2843 w 24436"/>
              <a:gd name="connsiteY2" fmla="*/ 1 h 24114"/>
              <a:gd name="connsiteX3" fmla="*/ 24436 w 24436"/>
              <a:gd name="connsiteY3" fmla="*/ 21053 h 24114"/>
              <a:gd name="connsiteX4" fmla="*/ 9944 w 24436"/>
              <a:gd name="connsiteY4" fmla="*/ 24114 h 24114"/>
              <a:gd name="connsiteX0" fmla="*/ 0 w 24436"/>
              <a:gd name="connsiteY0" fmla="*/ 188 h 24114"/>
              <a:gd name="connsiteX1" fmla="*/ 2843 w 24436"/>
              <a:gd name="connsiteY1" fmla="*/ 1 h 24114"/>
              <a:gd name="connsiteX2" fmla="*/ 24436 w 24436"/>
              <a:gd name="connsiteY2" fmla="*/ 21053 h 24114"/>
              <a:gd name="connsiteX0" fmla="*/ 0 w 24436"/>
              <a:gd name="connsiteY0" fmla="*/ 188 h 24114"/>
              <a:gd name="connsiteX1" fmla="*/ 2843 w 24436"/>
              <a:gd name="connsiteY1" fmla="*/ 1 h 24114"/>
              <a:gd name="connsiteX2" fmla="*/ 24436 w 24436"/>
              <a:gd name="connsiteY2" fmla="*/ 21053 h 24114"/>
              <a:gd name="connsiteX3" fmla="*/ 9944 w 24436"/>
              <a:gd name="connsiteY3" fmla="*/ 24114 h 24114"/>
              <a:gd name="connsiteX0" fmla="*/ 0 w 24436"/>
              <a:gd name="connsiteY0" fmla="*/ 188 h 21053"/>
              <a:gd name="connsiteX1" fmla="*/ 2843 w 24436"/>
              <a:gd name="connsiteY1" fmla="*/ 1 h 21053"/>
              <a:gd name="connsiteX2" fmla="*/ 24436 w 24436"/>
              <a:gd name="connsiteY2" fmla="*/ 21053 h 21053"/>
              <a:gd name="connsiteX0" fmla="*/ 0 w 24436"/>
              <a:gd name="connsiteY0" fmla="*/ 188 h 21053"/>
              <a:gd name="connsiteX1" fmla="*/ 2843 w 24436"/>
              <a:gd name="connsiteY1" fmla="*/ 1 h 21053"/>
              <a:gd name="connsiteX2" fmla="*/ 24436 w 24436"/>
              <a:gd name="connsiteY2" fmla="*/ 21053 h 21053"/>
              <a:gd name="connsiteX0" fmla="*/ 0 w 24436"/>
              <a:gd name="connsiteY0" fmla="*/ 188 h 21053"/>
              <a:gd name="connsiteX1" fmla="*/ 2843 w 24436"/>
              <a:gd name="connsiteY1" fmla="*/ 1 h 21053"/>
              <a:gd name="connsiteX2" fmla="*/ 24436 w 24436"/>
              <a:gd name="connsiteY2" fmla="*/ 21053 h 21053"/>
              <a:gd name="connsiteX0" fmla="*/ 0 w 24436"/>
              <a:gd name="connsiteY0" fmla="*/ 188 h 21053"/>
              <a:gd name="connsiteX1" fmla="*/ 2843 w 24436"/>
              <a:gd name="connsiteY1" fmla="*/ 1 h 21053"/>
              <a:gd name="connsiteX2" fmla="*/ 24436 w 24436"/>
              <a:gd name="connsiteY2" fmla="*/ 21053 h 21053"/>
              <a:gd name="connsiteX0" fmla="*/ 0 w 24436"/>
              <a:gd name="connsiteY0" fmla="*/ 188 h 21053"/>
              <a:gd name="connsiteX1" fmla="*/ 2843 w 24436"/>
              <a:gd name="connsiteY1" fmla="*/ 1 h 21053"/>
              <a:gd name="connsiteX2" fmla="*/ 24436 w 24436"/>
              <a:gd name="connsiteY2" fmla="*/ 21053 h 21053"/>
              <a:gd name="connsiteX0" fmla="*/ 0 w 24436"/>
              <a:gd name="connsiteY0" fmla="*/ 188 h 21053"/>
              <a:gd name="connsiteX1" fmla="*/ 2843 w 24436"/>
              <a:gd name="connsiteY1" fmla="*/ 1 h 21053"/>
              <a:gd name="connsiteX2" fmla="*/ 24436 w 24436"/>
              <a:gd name="connsiteY2" fmla="*/ 21053 h 21053"/>
              <a:gd name="connsiteX0" fmla="*/ 0 w 24436"/>
              <a:gd name="connsiteY0" fmla="*/ 7927 h 28792"/>
              <a:gd name="connsiteX1" fmla="*/ 2843 w 24436"/>
              <a:gd name="connsiteY1" fmla="*/ 7740 h 28792"/>
              <a:gd name="connsiteX2" fmla="*/ 24436 w 24436"/>
              <a:gd name="connsiteY2" fmla="*/ 28792 h 28792"/>
              <a:gd name="connsiteX0" fmla="*/ 0 w 24436"/>
              <a:gd name="connsiteY0" fmla="*/ 7927 h 28792"/>
              <a:gd name="connsiteX1" fmla="*/ 2843 w 24436"/>
              <a:gd name="connsiteY1" fmla="*/ 7740 h 28792"/>
              <a:gd name="connsiteX2" fmla="*/ 24436 w 24436"/>
              <a:gd name="connsiteY2" fmla="*/ 28792 h 28792"/>
              <a:gd name="connsiteX0" fmla="*/ 0 w 24436"/>
              <a:gd name="connsiteY0" fmla="*/ 188 h 21053"/>
              <a:gd name="connsiteX1" fmla="*/ 2843 w 24436"/>
              <a:gd name="connsiteY1" fmla="*/ 1 h 21053"/>
              <a:gd name="connsiteX2" fmla="*/ 24436 w 24436"/>
              <a:gd name="connsiteY2" fmla="*/ 21053 h 21053"/>
              <a:gd name="connsiteX0" fmla="*/ 0 w 24436"/>
              <a:gd name="connsiteY0" fmla="*/ 188 h 21053"/>
              <a:gd name="connsiteX1" fmla="*/ 2843 w 24436"/>
              <a:gd name="connsiteY1" fmla="*/ 1 h 21053"/>
              <a:gd name="connsiteX2" fmla="*/ 24436 w 24436"/>
              <a:gd name="connsiteY2" fmla="*/ 21053 h 21053"/>
              <a:gd name="connsiteX0" fmla="*/ 0 w 24436"/>
              <a:gd name="connsiteY0" fmla="*/ 188 h 21053"/>
              <a:gd name="connsiteX1" fmla="*/ 2843 w 24436"/>
              <a:gd name="connsiteY1" fmla="*/ 1 h 21053"/>
              <a:gd name="connsiteX2" fmla="*/ 24436 w 24436"/>
              <a:gd name="connsiteY2" fmla="*/ 21053 h 21053"/>
              <a:gd name="connsiteX0" fmla="*/ 0 w 24436"/>
              <a:gd name="connsiteY0" fmla="*/ 188 h 21053"/>
              <a:gd name="connsiteX1" fmla="*/ 2843 w 24436"/>
              <a:gd name="connsiteY1" fmla="*/ 1 h 21053"/>
              <a:gd name="connsiteX2" fmla="*/ 24436 w 24436"/>
              <a:gd name="connsiteY2" fmla="*/ 21053 h 21053"/>
              <a:gd name="connsiteX0" fmla="*/ 0 w 26147"/>
              <a:gd name="connsiteY0" fmla="*/ 19456 h 40321"/>
              <a:gd name="connsiteX1" fmla="*/ 2843 w 26147"/>
              <a:gd name="connsiteY1" fmla="*/ 19269 h 40321"/>
              <a:gd name="connsiteX2" fmla="*/ 24436 w 26147"/>
              <a:gd name="connsiteY2" fmla="*/ 40321 h 40321"/>
              <a:gd name="connsiteX0" fmla="*/ 0 w 26147"/>
              <a:gd name="connsiteY0" fmla="*/ 19456 h 40321"/>
              <a:gd name="connsiteX1" fmla="*/ 2843 w 26147"/>
              <a:gd name="connsiteY1" fmla="*/ 19269 h 40321"/>
              <a:gd name="connsiteX2" fmla="*/ 26147 w 26147"/>
              <a:gd name="connsiteY2" fmla="*/ 11712 h 40321"/>
              <a:gd name="connsiteX0" fmla="*/ 0 w 24436"/>
              <a:gd name="connsiteY0" fmla="*/ 188 h 21053"/>
              <a:gd name="connsiteX1" fmla="*/ 2843 w 24436"/>
              <a:gd name="connsiteY1" fmla="*/ 1 h 21053"/>
              <a:gd name="connsiteX2" fmla="*/ 24436 w 24436"/>
              <a:gd name="connsiteY2" fmla="*/ 21053 h 21053"/>
              <a:gd name="connsiteX0" fmla="*/ 0 w 24436"/>
              <a:gd name="connsiteY0" fmla="*/ 188 h 21053"/>
              <a:gd name="connsiteX1" fmla="*/ 2843 w 24436"/>
              <a:gd name="connsiteY1" fmla="*/ 1 h 21053"/>
              <a:gd name="connsiteX0" fmla="*/ 0 w 24579"/>
              <a:gd name="connsiteY0" fmla="*/ 188 h 2341"/>
              <a:gd name="connsiteX1" fmla="*/ 2843 w 24579"/>
              <a:gd name="connsiteY1" fmla="*/ 1 h 2341"/>
              <a:gd name="connsiteX2" fmla="*/ 24579 w 24579"/>
              <a:gd name="connsiteY2" fmla="*/ 2341 h 2341"/>
              <a:gd name="connsiteX0" fmla="*/ 0 w 24579"/>
              <a:gd name="connsiteY0" fmla="*/ 188 h 2341"/>
              <a:gd name="connsiteX1" fmla="*/ 2843 w 24579"/>
              <a:gd name="connsiteY1" fmla="*/ 1 h 2341"/>
              <a:gd name="connsiteX0" fmla="*/ 0 w 12299"/>
              <a:gd name="connsiteY0" fmla="*/ 9012 h 9012"/>
              <a:gd name="connsiteX1" fmla="*/ 1157 w 12299"/>
              <a:gd name="connsiteY1" fmla="*/ 8213 h 9012"/>
              <a:gd name="connsiteX2" fmla="*/ 12299 w 12299"/>
              <a:gd name="connsiteY2" fmla="*/ 0 h 9012"/>
              <a:gd name="connsiteX0" fmla="*/ 0 w 12299"/>
              <a:gd name="connsiteY0" fmla="*/ 9012 h 9012"/>
              <a:gd name="connsiteX1" fmla="*/ 1157 w 12299"/>
              <a:gd name="connsiteY1" fmla="*/ 8213 h 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9" h="9012" fill="none" extrusionOk="0">
                <a:moveTo>
                  <a:pt x="0" y="9012"/>
                </a:moveTo>
                <a:cubicBezTo>
                  <a:pt x="384" y="8478"/>
                  <a:pt x="770" y="8209"/>
                  <a:pt x="1157" y="8213"/>
                </a:cubicBezTo>
                <a:lnTo>
                  <a:pt x="12299" y="0"/>
                </a:lnTo>
              </a:path>
              <a:path w="12299" h="9012" stroke="0" extrusionOk="0">
                <a:moveTo>
                  <a:pt x="0" y="9012"/>
                </a:moveTo>
                <a:cubicBezTo>
                  <a:pt x="384" y="8478"/>
                  <a:pt x="770" y="8209"/>
                  <a:pt x="1157" y="8213"/>
                </a:cubicBezTo>
              </a:path>
            </a:pathLst>
          </a:custGeom>
          <a:noFill/>
          <a:ln w="57150">
            <a:solidFill>
              <a:srgbClr val="C0504D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 Unicode MS" panose="020B0604020202020204" pitchFamily="34" charset="-128"/>
            </a:endParaRPr>
          </a:p>
        </p:txBody>
      </p:sp>
      <p:sp>
        <p:nvSpPr>
          <p:cNvPr id="76" name="Arc 8"/>
          <p:cNvSpPr>
            <a:spLocks/>
          </p:cNvSpPr>
          <p:nvPr/>
        </p:nvSpPr>
        <p:spPr bwMode="auto">
          <a:xfrm rot="11288636">
            <a:off x="1847946" y="2549587"/>
            <a:ext cx="2244076" cy="76257"/>
          </a:xfrm>
          <a:custGeom>
            <a:avLst/>
            <a:gdLst>
              <a:gd name="T0" fmla="*/ 0 w 24435"/>
              <a:gd name="T1" fmla="*/ 2147483647 h 21600"/>
              <a:gd name="T2" fmla="*/ 2147483647 w 24435"/>
              <a:gd name="T3" fmla="*/ 2147483647 h 21600"/>
              <a:gd name="T4" fmla="*/ 2147483647 w 24435"/>
              <a:gd name="T5" fmla="*/ 2147483647 h 21600"/>
              <a:gd name="T6" fmla="*/ 0 60000 65536"/>
              <a:gd name="T7" fmla="*/ 0 60000 65536"/>
              <a:gd name="T8" fmla="*/ 0 60000 65536"/>
              <a:gd name="T9" fmla="*/ 0 w 24435"/>
              <a:gd name="T10" fmla="*/ 0 h 21600"/>
              <a:gd name="T11" fmla="*/ 24435 w 24435"/>
              <a:gd name="T12" fmla="*/ 21600 h 21600"/>
              <a:gd name="connsiteX0" fmla="*/ 0 w 24436"/>
              <a:gd name="connsiteY0" fmla="*/ 12618 h 33483"/>
              <a:gd name="connsiteX1" fmla="*/ 2843 w 24436"/>
              <a:gd name="connsiteY1" fmla="*/ 12431 h 33483"/>
              <a:gd name="connsiteX2" fmla="*/ 24436 w 24436"/>
              <a:gd name="connsiteY2" fmla="*/ 33483 h 33483"/>
              <a:gd name="connsiteX0" fmla="*/ 0 w 24436"/>
              <a:gd name="connsiteY0" fmla="*/ 12618 h 33483"/>
              <a:gd name="connsiteX1" fmla="*/ 2843 w 24436"/>
              <a:gd name="connsiteY1" fmla="*/ 12431 h 33483"/>
              <a:gd name="connsiteX2" fmla="*/ 24436 w 24436"/>
              <a:gd name="connsiteY2" fmla="*/ 33483 h 33483"/>
              <a:gd name="connsiteX3" fmla="*/ 9510 w 24436"/>
              <a:gd name="connsiteY3" fmla="*/ 0 h 33483"/>
              <a:gd name="connsiteX4" fmla="*/ 0 w 24436"/>
              <a:gd name="connsiteY4" fmla="*/ 12618 h 33483"/>
              <a:gd name="connsiteX0" fmla="*/ 0 w 24436"/>
              <a:gd name="connsiteY0" fmla="*/ 188 h 21053"/>
              <a:gd name="connsiteX1" fmla="*/ 2843 w 24436"/>
              <a:gd name="connsiteY1" fmla="*/ 1 h 21053"/>
              <a:gd name="connsiteX2" fmla="*/ 24436 w 24436"/>
              <a:gd name="connsiteY2" fmla="*/ 21053 h 21053"/>
              <a:gd name="connsiteX0" fmla="*/ 0 w 24436"/>
              <a:gd name="connsiteY0" fmla="*/ 188 h 21053"/>
              <a:gd name="connsiteX1" fmla="*/ 2843 w 24436"/>
              <a:gd name="connsiteY1" fmla="*/ 1 h 21053"/>
              <a:gd name="connsiteX2" fmla="*/ 24436 w 24436"/>
              <a:gd name="connsiteY2" fmla="*/ 21053 h 21053"/>
              <a:gd name="connsiteX3" fmla="*/ 8732 w 24436"/>
              <a:gd name="connsiteY3" fmla="*/ 18657 h 21053"/>
              <a:gd name="connsiteX4" fmla="*/ 0 w 24436"/>
              <a:gd name="connsiteY4" fmla="*/ 188 h 21053"/>
              <a:gd name="connsiteX0" fmla="*/ 0 w 24436"/>
              <a:gd name="connsiteY0" fmla="*/ 188 h 24114"/>
              <a:gd name="connsiteX1" fmla="*/ 2843 w 24436"/>
              <a:gd name="connsiteY1" fmla="*/ 1 h 24114"/>
              <a:gd name="connsiteX2" fmla="*/ 24436 w 24436"/>
              <a:gd name="connsiteY2" fmla="*/ 21053 h 24114"/>
              <a:gd name="connsiteX0" fmla="*/ 8732 w 24436"/>
              <a:gd name="connsiteY0" fmla="*/ 18657 h 24114"/>
              <a:gd name="connsiteX1" fmla="*/ 0 w 24436"/>
              <a:gd name="connsiteY1" fmla="*/ 188 h 24114"/>
              <a:gd name="connsiteX2" fmla="*/ 2843 w 24436"/>
              <a:gd name="connsiteY2" fmla="*/ 1 h 24114"/>
              <a:gd name="connsiteX3" fmla="*/ 24436 w 24436"/>
              <a:gd name="connsiteY3" fmla="*/ 21053 h 24114"/>
              <a:gd name="connsiteX4" fmla="*/ 9944 w 24436"/>
              <a:gd name="connsiteY4" fmla="*/ 24114 h 24114"/>
              <a:gd name="connsiteX0" fmla="*/ 0 w 24436"/>
              <a:gd name="connsiteY0" fmla="*/ 188 h 24114"/>
              <a:gd name="connsiteX1" fmla="*/ 2843 w 24436"/>
              <a:gd name="connsiteY1" fmla="*/ 1 h 24114"/>
              <a:gd name="connsiteX2" fmla="*/ 24436 w 24436"/>
              <a:gd name="connsiteY2" fmla="*/ 21053 h 24114"/>
              <a:gd name="connsiteX0" fmla="*/ 0 w 24436"/>
              <a:gd name="connsiteY0" fmla="*/ 188 h 24114"/>
              <a:gd name="connsiteX1" fmla="*/ 2843 w 24436"/>
              <a:gd name="connsiteY1" fmla="*/ 1 h 24114"/>
              <a:gd name="connsiteX2" fmla="*/ 24436 w 24436"/>
              <a:gd name="connsiteY2" fmla="*/ 21053 h 24114"/>
              <a:gd name="connsiteX3" fmla="*/ 9944 w 24436"/>
              <a:gd name="connsiteY3" fmla="*/ 24114 h 24114"/>
              <a:gd name="connsiteX0" fmla="*/ 0 w 24436"/>
              <a:gd name="connsiteY0" fmla="*/ 188 h 21053"/>
              <a:gd name="connsiteX1" fmla="*/ 2843 w 24436"/>
              <a:gd name="connsiteY1" fmla="*/ 1 h 21053"/>
              <a:gd name="connsiteX2" fmla="*/ 24436 w 24436"/>
              <a:gd name="connsiteY2" fmla="*/ 21053 h 21053"/>
              <a:gd name="connsiteX0" fmla="*/ 0 w 24436"/>
              <a:gd name="connsiteY0" fmla="*/ 188 h 21053"/>
              <a:gd name="connsiteX1" fmla="*/ 2843 w 24436"/>
              <a:gd name="connsiteY1" fmla="*/ 1 h 21053"/>
              <a:gd name="connsiteX2" fmla="*/ 24436 w 24436"/>
              <a:gd name="connsiteY2" fmla="*/ 21053 h 21053"/>
              <a:gd name="connsiteX0" fmla="*/ 0 w 24436"/>
              <a:gd name="connsiteY0" fmla="*/ 188 h 21053"/>
              <a:gd name="connsiteX1" fmla="*/ 2843 w 24436"/>
              <a:gd name="connsiteY1" fmla="*/ 1 h 21053"/>
              <a:gd name="connsiteX2" fmla="*/ 24436 w 24436"/>
              <a:gd name="connsiteY2" fmla="*/ 21053 h 21053"/>
              <a:gd name="connsiteX0" fmla="*/ 0 w 24436"/>
              <a:gd name="connsiteY0" fmla="*/ 188 h 21053"/>
              <a:gd name="connsiteX1" fmla="*/ 2843 w 24436"/>
              <a:gd name="connsiteY1" fmla="*/ 1 h 21053"/>
              <a:gd name="connsiteX2" fmla="*/ 24436 w 24436"/>
              <a:gd name="connsiteY2" fmla="*/ 21053 h 21053"/>
              <a:gd name="connsiteX0" fmla="*/ 0 w 24436"/>
              <a:gd name="connsiteY0" fmla="*/ 188 h 21053"/>
              <a:gd name="connsiteX1" fmla="*/ 2843 w 24436"/>
              <a:gd name="connsiteY1" fmla="*/ 1 h 21053"/>
              <a:gd name="connsiteX2" fmla="*/ 24436 w 24436"/>
              <a:gd name="connsiteY2" fmla="*/ 21053 h 21053"/>
              <a:gd name="connsiteX0" fmla="*/ 0 w 24436"/>
              <a:gd name="connsiteY0" fmla="*/ 188 h 21053"/>
              <a:gd name="connsiteX1" fmla="*/ 2843 w 24436"/>
              <a:gd name="connsiteY1" fmla="*/ 1 h 21053"/>
              <a:gd name="connsiteX2" fmla="*/ 24436 w 24436"/>
              <a:gd name="connsiteY2" fmla="*/ 21053 h 21053"/>
              <a:gd name="connsiteX0" fmla="*/ 0 w 24436"/>
              <a:gd name="connsiteY0" fmla="*/ 7927 h 28792"/>
              <a:gd name="connsiteX1" fmla="*/ 2843 w 24436"/>
              <a:gd name="connsiteY1" fmla="*/ 7740 h 28792"/>
              <a:gd name="connsiteX2" fmla="*/ 24436 w 24436"/>
              <a:gd name="connsiteY2" fmla="*/ 28792 h 28792"/>
              <a:gd name="connsiteX0" fmla="*/ 0 w 24436"/>
              <a:gd name="connsiteY0" fmla="*/ 7927 h 28792"/>
              <a:gd name="connsiteX1" fmla="*/ 2843 w 24436"/>
              <a:gd name="connsiteY1" fmla="*/ 7740 h 28792"/>
              <a:gd name="connsiteX2" fmla="*/ 24436 w 24436"/>
              <a:gd name="connsiteY2" fmla="*/ 28792 h 28792"/>
              <a:gd name="connsiteX0" fmla="*/ 0 w 24436"/>
              <a:gd name="connsiteY0" fmla="*/ 188 h 21053"/>
              <a:gd name="connsiteX1" fmla="*/ 2843 w 24436"/>
              <a:gd name="connsiteY1" fmla="*/ 1 h 21053"/>
              <a:gd name="connsiteX2" fmla="*/ 24436 w 24436"/>
              <a:gd name="connsiteY2" fmla="*/ 21053 h 21053"/>
              <a:gd name="connsiteX0" fmla="*/ 0 w 24436"/>
              <a:gd name="connsiteY0" fmla="*/ 188 h 21053"/>
              <a:gd name="connsiteX1" fmla="*/ 2843 w 24436"/>
              <a:gd name="connsiteY1" fmla="*/ 1 h 21053"/>
              <a:gd name="connsiteX2" fmla="*/ 24436 w 24436"/>
              <a:gd name="connsiteY2" fmla="*/ 21053 h 21053"/>
              <a:gd name="connsiteX0" fmla="*/ 0 w 24436"/>
              <a:gd name="connsiteY0" fmla="*/ 188 h 21053"/>
              <a:gd name="connsiteX1" fmla="*/ 2843 w 24436"/>
              <a:gd name="connsiteY1" fmla="*/ 1 h 21053"/>
              <a:gd name="connsiteX2" fmla="*/ 24436 w 24436"/>
              <a:gd name="connsiteY2" fmla="*/ 21053 h 21053"/>
              <a:gd name="connsiteX0" fmla="*/ 0 w 24436"/>
              <a:gd name="connsiteY0" fmla="*/ 188 h 21053"/>
              <a:gd name="connsiteX1" fmla="*/ 2843 w 24436"/>
              <a:gd name="connsiteY1" fmla="*/ 1 h 21053"/>
              <a:gd name="connsiteX2" fmla="*/ 24436 w 24436"/>
              <a:gd name="connsiteY2" fmla="*/ 21053 h 21053"/>
              <a:gd name="connsiteX0" fmla="*/ 0 w 26147"/>
              <a:gd name="connsiteY0" fmla="*/ 19456 h 40321"/>
              <a:gd name="connsiteX1" fmla="*/ 2843 w 26147"/>
              <a:gd name="connsiteY1" fmla="*/ 19269 h 40321"/>
              <a:gd name="connsiteX2" fmla="*/ 24436 w 26147"/>
              <a:gd name="connsiteY2" fmla="*/ 40321 h 40321"/>
              <a:gd name="connsiteX0" fmla="*/ 0 w 26147"/>
              <a:gd name="connsiteY0" fmla="*/ 19456 h 40321"/>
              <a:gd name="connsiteX1" fmla="*/ 2843 w 26147"/>
              <a:gd name="connsiteY1" fmla="*/ 19269 h 40321"/>
              <a:gd name="connsiteX2" fmla="*/ 26147 w 26147"/>
              <a:gd name="connsiteY2" fmla="*/ 11712 h 40321"/>
              <a:gd name="connsiteX0" fmla="*/ 0 w 24436"/>
              <a:gd name="connsiteY0" fmla="*/ 188 h 21053"/>
              <a:gd name="connsiteX1" fmla="*/ 2843 w 24436"/>
              <a:gd name="connsiteY1" fmla="*/ 1 h 21053"/>
              <a:gd name="connsiteX2" fmla="*/ 24436 w 24436"/>
              <a:gd name="connsiteY2" fmla="*/ 21053 h 21053"/>
              <a:gd name="connsiteX0" fmla="*/ 0 w 24436"/>
              <a:gd name="connsiteY0" fmla="*/ 188 h 21053"/>
              <a:gd name="connsiteX1" fmla="*/ 2843 w 24436"/>
              <a:gd name="connsiteY1" fmla="*/ 1 h 21053"/>
              <a:gd name="connsiteX0" fmla="*/ 0 w 24579"/>
              <a:gd name="connsiteY0" fmla="*/ 188 h 2341"/>
              <a:gd name="connsiteX1" fmla="*/ 2843 w 24579"/>
              <a:gd name="connsiteY1" fmla="*/ 1 h 2341"/>
              <a:gd name="connsiteX2" fmla="*/ 24579 w 24579"/>
              <a:gd name="connsiteY2" fmla="*/ 2341 h 2341"/>
              <a:gd name="connsiteX0" fmla="*/ 0 w 24579"/>
              <a:gd name="connsiteY0" fmla="*/ 188 h 2341"/>
              <a:gd name="connsiteX1" fmla="*/ 2843 w 24579"/>
              <a:gd name="connsiteY1" fmla="*/ 1 h 2341"/>
              <a:gd name="connsiteX0" fmla="*/ 0 w 12299"/>
              <a:gd name="connsiteY0" fmla="*/ 9012 h 9012"/>
              <a:gd name="connsiteX1" fmla="*/ 1157 w 12299"/>
              <a:gd name="connsiteY1" fmla="*/ 8213 h 9012"/>
              <a:gd name="connsiteX2" fmla="*/ 12299 w 12299"/>
              <a:gd name="connsiteY2" fmla="*/ 0 h 9012"/>
              <a:gd name="connsiteX0" fmla="*/ 0 w 12299"/>
              <a:gd name="connsiteY0" fmla="*/ 9012 h 9012"/>
              <a:gd name="connsiteX1" fmla="*/ 1157 w 12299"/>
              <a:gd name="connsiteY1" fmla="*/ 8213 h 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9" h="9012" fill="none" extrusionOk="0">
                <a:moveTo>
                  <a:pt x="0" y="9012"/>
                </a:moveTo>
                <a:cubicBezTo>
                  <a:pt x="384" y="8478"/>
                  <a:pt x="770" y="8209"/>
                  <a:pt x="1157" y="8213"/>
                </a:cubicBezTo>
                <a:lnTo>
                  <a:pt x="12299" y="0"/>
                </a:lnTo>
              </a:path>
              <a:path w="12299" h="9012" stroke="0" extrusionOk="0">
                <a:moveTo>
                  <a:pt x="0" y="9012"/>
                </a:moveTo>
                <a:cubicBezTo>
                  <a:pt x="384" y="8478"/>
                  <a:pt x="770" y="8209"/>
                  <a:pt x="1157" y="8213"/>
                </a:cubicBezTo>
              </a:path>
            </a:pathLst>
          </a:custGeom>
          <a:noFill/>
          <a:ln w="57150">
            <a:solidFill>
              <a:srgbClr val="C0504D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 Unicode MS" panose="020B0604020202020204" pitchFamily="34" charset="-128"/>
            </a:endParaRPr>
          </a:p>
        </p:txBody>
      </p:sp>
      <p:sp>
        <p:nvSpPr>
          <p:cNvPr id="77" name="橢圓 18"/>
          <p:cNvSpPr/>
          <p:nvPr/>
        </p:nvSpPr>
        <p:spPr bwMode="auto">
          <a:xfrm>
            <a:off x="629724" y="2132856"/>
            <a:ext cx="1512168" cy="792088"/>
          </a:xfrm>
          <a:prstGeom prst="ellipse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kern="0" smtClean="0">
              <a:solidFill>
                <a:prstClr val="black"/>
              </a:solidFill>
              <a:cs typeface="Arial Unicode MS" panose="020B0604020202020204" pitchFamily="34" charset="-128"/>
            </a:endParaRPr>
          </a:p>
        </p:txBody>
      </p:sp>
      <p:sp>
        <p:nvSpPr>
          <p:cNvPr id="78" name="Arc 8"/>
          <p:cNvSpPr>
            <a:spLocks/>
          </p:cNvSpPr>
          <p:nvPr/>
        </p:nvSpPr>
        <p:spPr bwMode="auto">
          <a:xfrm rot="16200000" flipH="1">
            <a:off x="5274240" y="3248980"/>
            <a:ext cx="720080" cy="1080120"/>
          </a:xfrm>
          <a:custGeom>
            <a:avLst/>
            <a:gdLst>
              <a:gd name="T0" fmla="*/ 0 w 24435"/>
              <a:gd name="T1" fmla="*/ 2147483647 h 21600"/>
              <a:gd name="T2" fmla="*/ 2147483647 w 24435"/>
              <a:gd name="T3" fmla="*/ 2147483647 h 21600"/>
              <a:gd name="T4" fmla="*/ 2147483647 w 24435"/>
              <a:gd name="T5" fmla="*/ 2147483647 h 21600"/>
              <a:gd name="T6" fmla="*/ 0 60000 65536"/>
              <a:gd name="T7" fmla="*/ 0 60000 65536"/>
              <a:gd name="T8" fmla="*/ 0 60000 65536"/>
              <a:gd name="T9" fmla="*/ 0 w 24435"/>
              <a:gd name="T10" fmla="*/ 0 h 21600"/>
              <a:gd name="T11" fmla="*/ 24435 w 24435"/>
              <a:gd name="T12" fmla="*/ 21600 h 21600"/>
              <a:gd name="connsiteX0" fmla="*/ 0 w 24436"/>
              <a:gd name="connsiteY0" fmla="*/ 188 h 21601"/>
              <a:gd name="connsiteX1" fmla="*/ 2843 w 24436"/>
              <a:gd name="connsiteY1" fmla="*/ 1 h 21601"/>
              <a:gd name="connsiteX2" fmla="*/ 24436 w 24436"/>
              <a:gd name="connsiteY2" fmla="*/ 21053 h 21601"/>
              <a:gd name="connsiteX0" fmla="*/ 0 w 24436"/>
              <a:gd name="connsiteY0" fmla="*/ 188 h 21601"/>
              <a:gd name="connsiteX1" fmla="*/ 2843 w 24436"/>
              <a:gd name="connsiteY1" fmla="*/ 1 h 21601"/>
              <a:gd name="connsiteX2" fmla="*/ 24436 w 24436"/>
              <a:gd name="connsiteY2" fmla="*/ 21053 h 21601"/>
              <a:gd name="connsiteX3" fmla="*/ 2843 w 24436"/>
              <a:gd name="connsiteY3" fmla="*/ 21601 h 21601"/>
              <a:gd name="connsiteX4" fmla="*/ 0 w 24436"/>
              <a:gd name="connsiteY4" fmla="*/ 188 h 21601"/>
              <a:gd name="connsiteX0" fmla="*/ 0 w 24436"/>
              <a:gd name="connsiteY0" fmla="*/ 188 h 21601"/>
              <a:gd name="connsiteX1" fmla="*/ 2843 w 24436"/>
              <a:gd name="connsiteY1" fmla="*/ 1 h 21601"/>
              <a:gd name="connsiteX2" fmla="*/ 24436 w 24436"/>
              <a:gd name="connsiteY2" fmla="*/ 21053 h 21601"/>
              <a:gd name="connsiteX0" fmla="*/ 0 w 24436"/>
              <a:gd name="connsiteY0" fmla="*/ 188 h 21601"/>
              <a:gd name="connsiteX1" fmla="*/ 2843 w 24436"/>
              <a:gd name="connsiteY1" fmla="*/ 1 h 21601"/>
              <a:gd name="connsiteX2" fmla="*/ 24436 w 24436"/>
              <a:gd name="connsiteY2" fmla="*/ 21053 h 21601"/>
              <a:gd name="connsiteX3" fmla="*/ 2843 w 24436"/>
              <a:gd name="connsiteY3" fmla="*/ 21601 h 21601"/>
              <a:gd name="connsiteX4" fmla="*/ 0 w 24436"/>
              <a:gd name="connsiteY4" fmla="*/ 188 h 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36" h="21601" fill="none" extrusionOk="0">
                <a:moveTo>
                  <a:pt x="0" y="188"/>
                </a:moveTo>
                <a:cubicBezTo>
                  <a:pt x="943" y="63"/>
                  <a:pt x="1892" y="0"/>
                  <a:pt x="2843" y="1"/>
                </a:cubicBezTo>
                <a:cubicBezTo>
                  <a:pt x="11779" y="2303"/>
                  <a:pt x="18440" y="3263"/>
                  <a:pt x="24436" y="21053"/>
                </a:cubicBezTo>
              </a:path>
              <a:path w="24436" h="21601" stroke="0" extrusionOk="0">
                <a:moveTo>
                  <a:pt x="0" y="188"/>
                </a:moveTo>
                <a:cubicBezTo>
                  <a:pt x="943" y="63"/>
                  <a:pt x="1892" y="0"/>
                  <a:pt x="2843" y="1"/>
                </a:cubicBezTo>
                <a:cubicBezTo>
                  <a:pt x="14559" y="1"/>
                  <a:pt x="24139" y="9341"/>
                  <a:pt x="24436" y="21053"/>
                </a:cubicBezTo>
                <a:lnTo>
                  <a:pt x="2843" y="21601"/>
                </a:lnTo>
                <a:lnTo>
                  <a:pt x="0" y="188"/>
                </a:lnTo>
                <a:close/>
              </a:path>
            </a:pathLst>
          </a:custGeom>
          <a:noFill/>
          <a:ln w="57150">
            <a:solidFill>
              <a:srgbClr val="C0504D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 Unicode MS" panose="020B0604020202020204" pitchFamily="34" charset="-128"/>
            </a:endParaRPr>
          </a:p>
        </p:txBody>
      </p:sp>
      <p:sp>
        <p:nvSpPr>
          <p:cNvPr id="79" name="橢圓 18"/>
          <p:cNvSpPr/>
          <p:nvPr/>
        </p:nvSpPr>
        <p:spPr bwMode="auto">
          <a:xfrm>
            <a:off x="6102332" y="3717032"/>
            <a:ext cx="1656184" cy="864096"/>
          </a:xfrm>
          <a:prstGeom prst="ellipse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kern="0" smtClean="0">
              <a:solidFill>
                <a:prstClr val="black"/>
              </a:solidFill>
              <a:cs typeface="Arial Unicode MS" panose="020B0604020202020204" pitchFamily="34" charset="-128"/>
            </a:endParaRPr>
          </a:p>
        </p:txBody>
      </p:sp>
      <p:sp>
        <p:nvSpPr>
          <p:cNvPr id="80" name="橢圓 18"/>
          <p:cNvSpPr/>
          <p:nvPr/>
        </p:nvSpPr>
        <p:spPr bwMode="auto">
          <a:xfrm>
            <a:off x="5245801" y="5589240"/>
            <a:ext cx="1800200" cy="792088"/>
          </a:xfrm>
          <a:prstGeom prst="ellipse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kern="0" smtClean="0">
              <a:solidFill>
                <a:prstClr val="black"/>
              </a:solidFill>
              <a:cs typeface="Arial Unicode MS" panose="020B0604020202020204" pitchFamily="34" charset="-128"/>
            </a:endParaRPr>
          </a:p>
        </p:txBody>
      </p:sp>
      <p:grpSp>
        <p:nvGrpSpPr>
          <p:cNvPr id="81" name="Группа 80"/>
          <p:cNvGrpSpPr/>
          <p:nvPr/>
        </p:nvGrpSpPr>
        <p:grpSpPr>
          <a:xfrm>
            <a:off x="5954149" y="1052736"/>
            <a:ext cx="2884487" cy="1873250"/>
            <a:chOff x="5863977" y="908720"/>
            <a:chExt cx="2884487" cy="1873250"/>
          </a:xfrm>
        </p:grpSpPr>
        <p:sp>
          <p:nvSpPr>
            <p:cNvPr id="82" name="圓角矩形 11"/>
            <p:cNvSpPr>
              <a:spLocks noChangeArrowheads="1"/>
            </p:cNvSpPr>
            <p:nvPr/>
          </p:nvSpPr>
          <p:spPr bwMode="auto">
            <a:xfrm>
              <a:off x="5863977" y="908720"/>
              <a:ext cx="2884487" cy="187325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800" kern="0" smtClean="0">
                <a:solidFill>
                  <a:prstClr val="black"/>
                </a:solidFill>
                <a:latin typeface="Tahoma"/>
                <a:ea typeface="Microsoft YaHei"/>
                <a:cs typeface="Arial Unicode MS" panose="020B0604020202020204" pitchFamily="34" charset="-128"/>
              </a:endParaRPr>
            </a:p>
          </p:txBody>
        </p:sp>
        <p:pic>
          <p:nvPicPr>
            <p:cNvPr id="83" name="Picture 8" descr="C:\Users\ZT01718\Downloads\Devine_Icons_by_ipapun\Devine Icons by iPapun\Black\PNG Files\Chart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01849" y="1913923"/>
              <a:ext cx="468264" cy="468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9" descr="C:\Users\ZT01718\Downloads\Devine_Icons_by_ipapun\Devine Icons by iPapun\Black\PNG Files\Fil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83215" y="1027861"/>
              <a:ext cx="468264" cy="468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12" descr="C:\Users\ZT01718\Downloads\Devine_Icons_by_ipapun\Devine Icons by iPapun\Black\PNG Files\Letter-Close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83215" y="1913923"/>
              <a:ext cx="468264" cy="468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13" descr="C:\Users\ZT01718\Downloads\Devine_Icons_by_ipapun\Devine Icons by iPapun\Black\PNG Files\Lis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01849" y="1001761"/>
              <a:ext cx="468264" cy="466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" name="矩形 7"/>
            <p:cNvSpPr/>
            <p:nvPr/>
          </p:nvSpPr>
          <p:spPr bwMode="auto">
            <a:xfrm>
              <a:off x="7956302" y="2421608"/>
              <a:ext cx="792162" cy="182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altLang="zh-TW" sz="900" kern="0" dirty="0" smtClean="0">
                  <a:solidFill>
                    <a:srgbClr val="000000"/>
                  </a:solidFill>
                  <a:latin typeface="Calibri" pitchFamily="34" charset="0"/>
                  <a:ea typeface="Microsoft YaHei"/>
                  <a:cs typeface="Arial Unicode MS" panose="020B0604020202020204" pitchFamily="34" charset="-128"/>
                </a:rPr>
                <a:t>Сервер </a:t>
              </a:r>
              <a:r>
                <a:rPr kumimoji="0" lang="ru-RU" altLang="zh-TW" sz="900" kern="0" dirty="0" err="1" smtClean="0">
                  <a:solidFill>
                    <a:srgbClr val="000000"/>
                  </a:solidFill>
                  <a:latin typeface="Calibri" pitchFamily="34" charset="0"/>
                  <a:ea typeface="Microsoft YaHei"/>
                  <a:cs typeface="Arial Unicode MS" panose="020B0604020202020204" pitchFamily="34" charset="-128"/>
                </a:rPr>
                <a:t>эл.почты</a:t>
              </a:r>
              <a:endParaRPr kumimoji="0" lang="zh-TW" altLang="en-US" sz="900" kern="0" dirty="0" smtClean="0">
                <a:solidFill>
                  <a:srgbClr val="000000"/>
                </a:solidFill>
                <a:latin typeface="Calibri" pitchFamily="34" charset="0"/>
                <a:ea typeface="Microsoft YaHei"/>
                <a:cs typeface="Arial Unicode MS" panose="020B0604020202020204" pitchFamily="34" charset="-128"/>
              </a:endParaRPr>
            </a:p>
          </p:txBody>
        </p:sp>
        <p:sp>
          <p:nvSpPr>
            <p:cNvPr id="88" name="矩形 8"/>
            <p:cNvSpPr/>
            <p:nvPr/>
          </p:nvSpPr>
          <p:spPr bwMode="auto">
            <a:xfrm>
              <a:off x="7956302" y="1556420"/>
              <a:ext cx="792162" cy="18415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altLang="zh-TW" sz="900" kern="0" dirty="0" smtClean="0">
                  <a:solidFill>
                    <a:srgbClr val="000000"/>
                  </a:solidFill>
                  <a:latin typeface="Calibri" pitchFamily="34" charset="0"/>
                  <a:ea typeface="Microsoft YaHei"/>
                  <a:cs typeface="Arial Unicode MS" panose="020B0604020202020204" pitchFamily="34" charset="-128"/>
                </a:rPr>
                <a:t>Файловый сервер</a:t>
              </a:r>
              <a:endParaRPr kumimoji="0" lang="zh-TW" altLang="en-US" sz="900" kern="0" dirty="0" smtClean="0">
                <a:solidFill>
                  <a:srgbClr val="000000"/>
                </a:solidFill>
                <a:latin typeface="Calibri" pitchFamily="34" charset="0"/>
                <a:ea typeface="Microsoft YaHei"/>
                <a:cs typeface="Arial Unicode MS" panose="020B0604020202020204" pitchFamily="34" charset="-128"/>
              </a:endParaRPr>
            </a:p>
          </p:txBody>
        </p:sp>
        <p:sp>
          <p:nvSpPr>
            <p:cNvPr id="89" name="矩形 9"/>
            <p:cNvSpPr/>
            <p:nvPr/>
          </p:nvSpPr>
          <p:spPr bwMode="auto">
            <a:xfrm>
              <a:off x="7259389" y="1583975"/>
              <a:ext cx="792163" cy="18415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altLang="zh-TW" sz="900" kern="0" dirty="0" smtClean="0">
                  <a:solidFill>
                    <a:srgbClr val="000000"/>
                  </a:solidFill>
                  <a:latin typeface="Calibri" pitchFamily="34" charset="0"/>
                  <a:ea typeface="Microsoft YaHei"/>
                  <a:cs typeface="Arial Unicode MS" panose="020B0604020202020204" pitchFamily="34" charset="-128"/>
                </a:rPr>
                <a:t>Сервер </a:t>
              </a:r>
              <a:r>
                <a:rPr kumimoji="0" lang="ru-RU" altLang="zh-TW" sz="900" kern="0" dirty="0" err="1" smtClean="0">
                  <a:solidFill>
                    <a:srgbClr val="000000"/>
                  </a:solidFill>
                  <a:latin typeface="Calibri" pitchFamily="34" charset="0"/>
                  <a:ea typeface="Microsoft YaHei"/>
                  <a:cs typeface="Arial Unicode MS" panose="020B0604020202020204" pitchFamily="34" charset="-128"/>
                </a:rPr>
                <a:t>инвенто-ризации</a:t>
              </a:r>
              <a:endParaRPr kumimoji="0" lang="zh-TW" altLang="en-US" sz="900" kern="0" dirty="0" smtClean="0">
                <a:solidFill>
                  <a:srgbClr val="000000"/>
                </a:solidFill>
                <a:latin typeface="Calibri" pitchFamily="34" charset="0"/>
                <a:ea typeface="Microsoft YaHei"/>
                <a:cs typeface="Arial Unicode MS" panose="020B0604020202020204" pitchFamily="34" charset="-128"/>
              </a:endParaRPr>
            </a:p>
          </p:txBody>
        </p:sp>
        <p:sp>
          <p:nvSpPr>
            <p:cNvPr id="90" name="矩形 10"/>
            <p:cNvSpPr/>
            <p:nvPr/>
          </p:nvSpPr>
          <p:spPr bwMode="auto">
            <a:xfrm>
              <a:off x="7259389" y="2421608"/>
              <a:ext cx="792163" cy="182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altLang="zh-TW" sz="900" kern="0" dirty="0" smtClean="0">
                  <a:solidFill>
                    <a:srgbClr val="000000"/>
                  </a:solidFill>
                  <a:latin typeface="Calibri" pitchFamily="34" charset="0"/>
                  <a:ea typeface="Microsoft YaHei"/>
                  <a:cs typeface="Arial Unicode MS" panose="020B0604020202020204" pitchFamily="34" charset="-128"/>
                </a:rPr>
                <a:t>Системы </a:t>
              </a:r>
              <a:r>
                <a:rPr kumimoji="0" lang="en-US" altLang="zh-TW" sz="900" kern="0" dirty="0" smtClean="0">
                  <a:solidFill>
                    <a:srgbClr val="000000"/>
                  </a:solidFill>
                  <a:latin typeface="Calibri" pitchFamily="34" charset="0"/>
                  <a:ea typeface="Microsoft YaHei"/>
                  <a:cs typeface="Arial Unicode MS" panose="020B0604020202020204" pitchFamily="34" charset="-128"/>
                </a:rPr>
                <a:t>OA, ERP, CRM</a:t>
              </a:r>
              <a:endParaRPr kumimoji="0" lang="zh-TW" altLang="en-US" sz="900" kern="0" dirty="0" smtClean="0">
                <a:solidFill>
                  <a:srgbClr val="000000"/>
                </a:solidFill>
                <a:latin typeface="Calibri" pitchFamily="34" charset="0"/>
                <a:ea typeface="Microsoft YaHei"/>
                <a:cs typeface="Arial Unicode MS" panose="020B0604020202020204" pitchFamily="34" charset="-128"/>
              </a:endParaRPr>
            </a:p>
          </p:txBody>
        </p:sp>
        <p:pic>
          <p:nvPicPr>
            <p:cNvPr id="91" name="Picture 10" descr="C:\Users\ZT01718\Downloads\Devine_Icons_by_ipapun\Devine Icons by iPapun\Black\PNG Files\Fold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20481" y="1027861"/>
              <a:ext cx="468265" cy="468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11" descr="C:\Users\ZT01718\Downloads\Devine_Icons_by_ipapun\Devine Icons by iPapun\Black\PNG Files\Globe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20481" y="1913923"/>
              <a:ext cx="468265" cy="468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14" descr="C:\Users\ZT01718\Downloads\Devine_Icons_by_ipapun\Devine Icons by iPapun\Black\PNG Files\Network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039113" y="1028656"/>
              <a:ext cx="468265" cy="466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" name="Picture 15" descr="C:\Users\ZT01718\Downloads\Devine_Icons_by_ipapun\Devine Icons by iPapun\Black\PNG Files\Stock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39114" y="1913923"/>
              <a:ext cx="468264" cy="468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" name="矩形 15"/>
            <p:cNvSpPr/>
            <p:nvPr/>
          </p:nvSpPr>
          <p:spPr bwMode="auto">
            <a:xfrm>
              <a:off x="5863977" y="1574350"/>
              <a:ext cx="792162" cy="18415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altLang="zh-TW" sz="900" kern="0" dirty="0" smtClean="0">
                  <a:solidFill>
                    <a:srgbClr val="000000"/>
                  </a:solidFill>
                  <a:latin typeface="Calibri" pitchFamily="34" charset="0"/>
                  <a:ea typeface="Microsoft YaHei"/>
                  <a:cs typeface="Arial Unicode MS" panose="020B0604020202020204" pitchFamily="34" charset="-128"/>
                </a:rPr>
                <a:t>Удаленные</a:t>
              </a:r>
              <a:br>
                <a:rPr kumimoji="0" lang="ru-RU" altLang="zh-TW" sz="900" kern="0" dirty="0" smtClean="0">
                  <a:solidFill>
                    <a:srgbClr val="000000"/>
                  </a:solidFill>
                  <a:latin typeface="Calibri" pitchFamily="34" charset="0"/>
                  <a:ea typeface="Microsoft YaHei"/>
                  <a:cs typeface="Arial Unicode MS" panose="020B0604020202020204" pitchFamily="34" charset="-128"/>
                </a:rPr>
              </a:br>
              <a:r>
                <a:rPr kumimoji="0" lang="ru-RU" altLang="zh-TW" sz="900" kern="0" dirty="0" smtClean="0">
                  <a:solidFill>
                    <a:srgbClr val="000000"/>
                  </a:solidFill>
                  <a:latin typeface="Calibri" pitchFamily="34" charset="0"/>
                  <a:ea typeface="Microsoft YaHei"/>
                  <a:cs typeface="Arial Unicode MS" panose="020B0604020202020204" pitchFamily="34" charset="-128"/>
                </a:rPr>
                <a:t>рабочие</a:t>
              </a:r>
              <a:br>
                <a:rPr kumimoji="0" lang="ru-RU" altLang="zh-TW" sz="900" kern="0" dirty="0" smtClean="0">
                  <a:solidFill>
                    <a:srgbClr val="000000"/>
                  </a:solidFill>
                  <a:latin typeface="Calibri" pitchFamily="34" charset="0"/>
                  <a:ea typeface="Microsoft YaHei"/>
                  <a:cs typeface="Arial Unicode MS" panose="020B0604020202020204" pitchFamily="34" charset="-128"/>
                </a:rPr>
              </a:br>
              <a:r>
                <a:rPr kumimoji="0" lang="ru-RU" altLang="zh-TW" sz="900" kern="0" dirty="0" smtClean="0">
                  <a:solidFill>
                    <a:srgbClr val="000000"/>
                  </a:solidFill>
                  <a:latin typeface="Calibri" pitchFamily="34" charset="0"/>
                  <a:ea typeface="Microsoft YaHei"/>
                  <a:cs typeface="Arial Unicode MS" panose="020B0604020202020204" pitchFamily="34" charset="-128"/>
                </a:rPr>
                <a:t>столы</a:t>
              </a:r>
              <a:endParaRPr kumimoji="0" lang="zh-TW" altLang="en-US" sz="900" kern="0" dirty="0" smtClean="0">
                <a:solidFill>
                  <a:srgbClr val="000000"/>
                </a:solidFill>
                <a:latin typeface="Calibri" pitchFamily="34" charset="0"/>
                <a:ea typeface="Microsoft YaHei"/>
                <a:cs typeface="Arial Unicode MS" panose="020B0604020202020204" pitchFamily="34" charset="-128"/>
              </a:endParaRPr>
            </a:p>
          </p:txBody>
        </p:sp>
        <p:sp>
          <p:nvSpPr>
            <p:cNvPr id="96" name="矩形 16"/>
            <p:cNvSpPr/>
            <p:nvPr/>
          </p:nvSpPr>
          <p:spPr bwMode="auto">
            <a:xfrm>
              <a:off x="5863977" y="2421608"/>
              <a:ext cx="792162" cy="182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altLang="zh-TW" sz="900" kern="0" dirty="0" smtClean="0">
                  <a:solidFill>
                    <a:srgbClr val="000000"/>
                  </a:solidFill>
                  <a:latin typeface="Calibri" pitchFamily="34" charset="0"/>
                  <a:ea typeface="Microsoft YaHei"/>
                  <a:cs typeface="Arial Unicode MS" panose="020B0604020202020204" pitchFamily="34" charset="-128"/>
                </a:rPr>
                <a:t>Бизнес аналитика</a:t>
              </a:r>
              <a:endParaRPr kumimoji="0" lang="zh-TW" altLang="en-US" sz="900" kern="0" dirty="0" smtClean="0">
                <a:solidFill>
                  <a:srgbClr val="000000"/>
                </a:solidFill>
                <a:latin typeface="Calibri" pitchFamily="34" charset="0"/>
                <a:ea typeface="Microsoft YaHei"/>
                <a:cs typeface="Arial Unicode MS" panose="020B0604020202020204" pitchFamily="34" charset="-128"/>
              </a:endParaRPr>
            </a:p>
          </p:txBody>
        </p:sp>
        <p:sp>
          <p:nvSpPr>
            <p:cNvPr id="97" name="矩形 17"/>
            <p:cNvSpPr/>
            <p:nvPr/>
          </p:nvSpPr>
          <p:spPr bwMode="auto">
            <a:xfrm>
              <a:off x="6560889" y="1511595"/>
              <a:ext cx="792163" cy="18415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altLang="zh-TW" sz="900" kern="0" dirty="0" smtClean="0">
                  <a:solidFill>
                    <a:srgbClr val="000000"/>
                  </a:solidFill>
                  <a:latin typeface="Calibri" pitchFamily="34" charset="0"/>
                  <a:ea typeface="Microsoft YaHei"/>
                  <a:cs typeface="Arial Unicode MS" panose="020B0604020202020204" pitchFamily="34" charset="-128"/>
                </a:rPr>
                <a:t>Расширение</a:t>
              </a:r>
              <a:br>
                <a:rPr kumimoji="0" lang="ru-RU" altLang="zh-TW" sz="900" kern="0" dirty="0" smtClean="0">
                  <a:solidFill>
                    <a:srgbClr val="000000"/>
                  </a:solidFill>
                  <a:latin typeface="Calibri" pitchFamily="34" charset="0"/>
                  <a:ea typeface="Microsoft YaHei"/>
                  <a:cs typeface="Arial Unicode MS" panose="020B0604020202020204" pitchFamily="34" charset="-128"/>
                </a:rPr>
              </a:br>
              <a:r>
                <a:rPr kumimoji="0" lang="ru-RU" altLang="zh-TW" sz="900" kern="0" dirty="0" smtClean="0">
                  <a:solidFill>
                    <a:srgbClr val="000000"/>
                  </a:solidFill>
                  <a:latin typeface="Calibri" pitchFamily="34" charset="0"/>
                  <a:ea typeface="Microsoft YaHei"/>
                  <a:cs typeface="Arial Unicode MS" panose="020B0604020202020204" pitchFamily="34" charset="-128"/>
                </a:rPr>
                <a:t>сети</a:t>
              </a:r>
              <a:endParaRPr kumimoji="0" lang="zh-TW" altLang="en-US" sz="900" kern="0" dirty="0" smtClean="0">
                <a:solidFill>
                  <a:srgbClr val="000000"/>
                </a:solidFill>
                <a:latin typeface="Calibri" pitchFamily="34" charset="0"/>
                <a:ea typeface="Microsoft YaHei"/>
                <a:cs typeface="Arial Unicode MS" panose="020B0604020202020204" pitchFamily="34" charset="-128"/>
              </a:endParaRPr>
            </a:p>
          </p:txBody>
        </p:sp>
        <p:sp>
          <p:nvSpPr>
            <p:cNvPr id="98" name="矩形 18"/>
            <p:cNvSpPr/>
            <p:nvPr/>
          </p:nvSpPr>
          <p:spPr bwMode="auto">
            <a:xfrm>
              <a:off x="6547909" y="2421608"/>
              <a:ext cx="841003" cy="2873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altLang="zh-TW" sz="900" kern="0" dirty="0" err="1" smtClean="0">
                  <a:solidFill>
                    <a:srgbClr val="000000"/>
                  </a:solidFill>
                  <a:latin typeface="Calibri" pitchFamily="34" charset="0"/>
                  <a:ea typeface="Microsoft YaHei"/>
                  <a:cs typeface="Arial Unicode MS" panose="020B0604020202020204" pitchFamily="34" charset="-128"/>
                </a:rPr>
                <a:t>Веб-приложения</a:t>
              </a:r>
              <a:endParaRPr kumimoji="0" lang="zh-TW" altLang="en-US" sz="900" kern="0" dirty="0" smtClean="0">
                <a:solidFill>
                  <a:srgbClr val="000000"/>
                </a:solidFill>
                <a:latin typeface="Calibri" pitchFamily="34" charset="0"/>
                <a:ea typeface="Microsoft YaHei"/>
                <a:cs typeface="Arial Unicode MS" panose="020B0604020202020204" pitchFamily="34" charset="-128"/>
              </a:endParaRPr>
            </a:p>
          </p:txBody>
        </p:sp>
      </p:grpSp>
      <p:pic>
        <p:nvPicPr>
          <p:cNvPr id="99" name="Picture 35" descr="buildings_hq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50204" y="1052736"/>
            <a:ext cx="846137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Text Box 36"/>
          <p:cNvSpPr txBox="1">
            <a:spLocks noChangeArrowheads="1"/>
          </p:cNvSpPr>
          <p:nvPr/>
        </p:nvSpPr>
        <p:spPr bwMode="auto">
          <a:xfrm>
            <a:off x="4836147" y="836712"/>
            <a:ext cx="9781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zh-TW" sz="1000" b="1" dirty="0" smtClean="0">
                <a:solidFill>
                  <a:prstClr val="black"/>
                </a:solidFill>
                <a:latin typeface="Calibri" pitchFamily="34" charset="0"/>
                <a:cs typeface="Arial Unicode MS" panose="020B0604020202020204" pitchFamily="34" charset="-128"/>
              </a:rPr>
              <a:t>Главный офис</a:t>
            </a:r>
            <a:endParaRPr lang="en-US" altLang="zh-TW" sz="1000" b="1" dirty="0">
              <a:solidFill>
                <a:prstClr val="black"/>
              </a:solidFill>
              <a:latin typeface="Calibri" pitchFamily="34" charset="0"/>
              <a:cs typeface="Arial Unicode MS" panose="020B0604020202020204" pitchFamily="34" charset="-128"/>
            </a:endParaRPr>
          </a:p>
        </p:txBody>
      </p:sp>
      <p:pic>
        <p:nvPicPr>
          <p:cNvPr id="101" name="圖片 22" descr="icon_usg310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74140" y="2636912"/>
            <a:ext cx="13112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Text Box 33"/>
          <p:cNvSpPr txBox="1">
            <a:spLocks noChangeArrowheads="1"/>
          </p:cNvSpPr>
          <p:nvPr/>
        </p:nvSpPr>
        <p:spPr bwMode="auto">
          <a:xfrm>
            <a:off x="503221" y="1844824"/>
            <a:ext cx="630559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zh-TW" sz="1000" b="1" dirty="0" smtClean="0">
                <a:solidFill>
                  <a:prstClr val="black"/>
                </a:solidFill>
                <a:latin typeface="Calibri" pitchFamily="34" charset="0"/>
                <a:cs typeface="Arial Unicode MS" panose="020B0604020202020204" pitchFamily="34" charset="-128"/>
              </a:rPr>
              <a:t>Филиал</a:t>
            </a:r>
            <a:endParaRPr lang="en-US" altLang="zh-TW" sz="1000" b="1" dirty="0">
              <a:solidFill>
                <a:prstClr val="black"/>
              </a:solidFill>
              <a:latin typeface="Calibri" pitchFamily="34" charset="0"/>
              <a:cs typeface="Arial Unicode MS" panose="020B0604020202020204" pitchFamily="34" charset="-128"/>
            </a:endParaRPr>
          </a:p>
        </p:txBody>
      </p:sp>
      <p:pic>
        <p:nvPicPr>
          <p:cNvPr id="104" name="Picture 37" descr="buildings_branch_offic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33780" y="1628800"/>
            <a:ext cx="489166" cy="72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Text Box 33"/>
          <p:cNvSpPr txBox="1">
            <a:spLocks noChangeArrowheads="1"/>
          </p:cNvSpPr>
          <p:nvPr/>
        </p:nvSpPr>
        <p:spPr bwMode="auto">
          <a:xfrm>
            <a:off x="7254460" y="3356992"/>
            <a:ext cx="9540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zh-TW" sz="1000" b="1" dirty="0" smtClean="0">
                <a:solidFill>
                  <a:prstClr val="black"/>
                </a:solidFill>
                <a:latin typeface="Calibri" pitchFamily="34" charset="0"/>
                <a:cs typeface="Arial Unicode MS" panose="020B0604020202020204" pitchFamily="34" charset="-128"/>
              </a:rPr>
              <a:t>Офис партнера</a:t>
            </a:r>
            <a:endParaRPr lang="en-US" altLang="zh-TW" sz="1000" b="1" dirty="0">
              <a:solidFill>
                <a:prstClr val="black"/>
              </a:solidFill>
              <a:latin typeface="Calibri" pitchFamily="34" charset="0"/>
              <a:cs typeface="Arial Unicode MS" panose="020B0604020202020204" pitchFamily="34" charset="-128"/>
            </a:endParaRPr>
          </a:p>
        </p:txBody>
      </p:sp>
      <p:pic>
        <p:nvPicPr>
          <p:cNvPr id="106" name="Picture 37" descr="buildings_branch_offic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50404" y="3249858"/>
            <a:ext cx="512599" cy="76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圖片 29" descr="icon_usg310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8188" y="2217936"/>
            <a:ext cx="130968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圖片 31" descr="icon_usg310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60796" y="3861048"/>
            <a:ext cx="1309688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38" descr="buildings_hom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18356" y="5517232"/>
            <a:ext cx="655637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" name="Text Box 33"/>
          <p:cNvSpPr txBox="1">
            <a:spLocks noChangeArrowheads="1"/>
          </p:cNvSpPr>
          <p:nvPr/>
        </p:nvSpPr>
        <p:spPr bwMode="auto">
          <a:xfrm>
            <a:off x="6973993" y="5589240"/>
            <a:ext cx="9540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zh-TW" sz="1000" b="1" dirty="0" smtClean="0">
                <a:solidFill>
                  <a:prstClr val="black"/>
                </a:solidFill>
                <a:latin typeface="Calibri" pitchFamily="34" charset="0"/>
                <a:cs typeface="Arial Unicode MS" panose="020B0604020202020204" pitchFamily="34" charset="-128"/>
              </a:rPr>
              <a:t>Удаленный сотрудник</a:t>
            </a:r>
            <a:endParaRPr lang="en-US" altLang="zh-TW" sz="1000" b="1" dirty="0">
              <a:solidFill>
                <a:prstClr val="black"/>
              </a:solidFill>
              <a:latin typeface="Calibri" pitchFamily="34" charset="0"/>
              <a:cs typeface="Arial Unicode MS" panose="020B0604020202020204" pitchFamily="34" charset="-128"/>
            </a:endParaRPr>
          </a:p>
        </p:txBody>
      </p:sp>
      <p:pic>
        <p:nvPicPr>
          <p:cNvPr id="113" name="圖片 36" descr="icon_usg40w.gi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68968" y="5364832"/>
            <a:ext cx="992188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5" name="群組 1"/>
          <p:cNvGrpSpPr>
            <a:grpSpLocks/>
          </p:cNvGrpSpPr>
          <p:nvPr/>
        </p:nvGrpSpPr>
        <p:grpSpPr bwMode="auto">
          <a:xfrm>
            <a:off x="701732" y="3429000"/>
            <a:ext cx="1085850" cy="1085850"/>
            <a:chOff x="748460" y="476672"/>
            <a:chExt cx="1087236" cy="1086523"/>
          </a:xfrm>
        </p:grpSpPr>
        <p:pic>
          <p:nvPicPr>
            <p:cNvPr id="116" name="Picture 26" descr="character_man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48460" y="476672"/>
              <a:ext cx="1086523" cy="1086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26" descr="device_laptop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275309" y="1019498"/>
              <a:ext cx="560387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8" name="群組 2"/>
          <p:cNvGrpSpPr>
            <a:grpSpLocks/>
          </p:cNvGrpSpPr>
          <p:nvPr/>
        </p:nvGrpSpPr>
        <p:grpSpPr bwMode="auto">
          <a:xfrm>
            <a:off x="2789964" y="5661248"/>
            <a:ext cx="1087437" cy="1085850"/>
            <a:chOff x="4206795" y="361950"/>
            <a:chExt cx="1086523" cy="1086523"/>
          </a:xfrm>
        </p:grpSpPr>
        <p:pic>
          <p:nvPicPr>
            <p:cNvPr id="119" name="Picture 26" descr="character_man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206795" y="361950"/>
              <a:ext cx="1086523" cy="1086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0" name="Picture 27" descr="device_smartphone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904511" y="937595"/>
              <a:ext cx="209550" cy="325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1" name="群組 86"/>
          <p:cNvGrpSpPr>
            <a:grpSpLocks/>
          </p:cNvGrpSpPr>
          <p:nvPr/>
        </p:nvGrpSpPr>
        <p:grpSpPr bwMode="auto">
          <a:xfrm>
            <a:off x="917756" y="5085184"/>
            <a:ext cx="1087438" cy="1085850"/>
            <a:chOff x="748460" y="476672"/>
            <a:chExt cx="1087236" cy="1086523"/>
          </a:xfrm>
        </p:grpSpPr>
        <p:pic>
          <p:nvPicPr>
            <p:cNvPr id="122" name="Picture 26" descr="character_man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48460" y="476672"/>
              <a:ext cx="1086523" cy="1086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" name="Picture 26" descr="device_laptop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275309" y="1019498"/>
              <a:ext cx="560387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4" name="Text Box 33"/>
          <p:cNvSpPr txBox="1">
            <a:spLocks noChangeArrowheads="1"/>
          </p:cNvSpPr>
          <p:nvPr/>
        </p:nvSpPr>
        <p:spPr bwMode="auto">
          <a:xfrm>
            <a:off x="269684" y="3933056"/>
            <a:ext cx="7745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zh-TW" sz="1000" b="1" dirty="0" smtClean="0">
                <a:solidFill>
                  <a:prstClr val="black"/>
                </a:solidFill>
                <a:latin typeface="Calibri" pitchFamily="34" charset="0"/>
                <a:cs typeface="Arial Unicode MS" panose="020B0604020202020204" pitchFamily="34" charset="-128"/>
              </a:rPr>
              <a:t>Выездной сотрудник</a:t>
            </a:r>
            <a:endParaRPr lang="en-US" altLang="zh-TW" sz="1000" b="1" dirty="0">
              <a:solidFill>
                <a:prstClr val="black"/>
              </a:solidFill>
              <a:latin typeface="Calibri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25" name="Arc 8"/>
          <p:cNvSpPr>
            <a:spLocks/>
          </p:cNvSpPr>
          <p:nvPr/>
        </p:nvSpPr>
        <p:spPr bwMode="auto">
          <a:xfrm rot="9769516" flipV="1">
            <a:off x="1749776" y="3443518"/>
            <a:ext cx="2583003" cy="305236"/>
          </a:xfrm>
          <a:custGeom>
            <a:avLst/>
            <a:gdLst>
              <a:gd name="T0" fmla="*/ 0 w 24435"/>
              <a:gd name="T1" fmla="*/ 2147483647 h 21600"/>
              <a:gd name="T2" fmla="*/ 2147483647 w 24435"/>
              <a:gd name="T3" fmla="*/ 2147483647 h 21600"/>
              <a:gd name="T4" fmla="*/ 2147483647 w 24435"/>
              <a:gd name="T5" fmla="*/ 2147483647 h 21600"/>
              <a:gd name="T6" fmla="*/ 0 60000 65536"/>
              <a:gd name="T7" fmla="*/ 0 60000 65536"/>
              <a:gd name="T8" fmla="*/ 0 60000 65536"/>
              <a:gd name="T9" fmla="*/ 0 w 24435"/>
              <a:gd name="T10" fmla="*/ 0 h 21600"/>
              <a:gd name="T11" fmla="*/ 24435 w 24435"/>
              <a:gd name="T12" fmla="*/ 21600 h 21600"/>
              <a:gd name="connsiteX0" fmla="*/ 0 w 24436"/>
              <a:gd name="connsiteY0" fmla="*/ 188 h 21601"/>
              <a:gd name="connsiteX1" fmla="*/ 2843 w 24436"/>
              <a:gd name="connsiteY1" fmla="*/ 1 h 21601"/>
              <a:gd name="connsiteX2" fmla="*/ 24436 w 24436"/>
              <a:gd name="connsiteY2" fmla="*/ 21053 h 21601"/>
              <a:gd name="connsiteX0" fmla="*/ 0 w 24436"/>
              <a:gd name="connsiteY0" fmla="*/ 188 h 21601"/>
              <a:gd name="connsiteX1" fmla="*/ 2843 w 24436"/>
              <a:gd name="connsiteY1" fmla="*/ 1 h 21601"/>
              <a:gd name="connsiteX2" fmla="*/ 24436 w 24436"/>
              <a:gd name="connsiteY2" fmla="*/ 21053 h 21601"/>
              <a:gd name="connsiteX3" fmla="*/ 2843 w 24436"/>
              <a:gd name="connsiteY3" fmla="*/ 21601 h 21601"/>
              <a:gd name="connsiteX4" fmla="*/ 0 w 24436"/>
              <a:gd name="connsiteY4" fmla="*/ 188 h 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36" h="21601" fill="none" extrusionOk="0">
                <a:moveTo>
                  <a:pt x="0" y="188"/>
                </a:moveTo>
                <a:cubicBezTo>
                  <a:pt x="943" y="63"/>
                  <a:pt x="1892" y="0"/>
                  <a:pt x="2843" y="1"/>
                </a:cubicBezTo>
                <a:cubicBezTo>
                  <a:pt x="14559" y="1"/>
                  <a:pt x="20889" y="14559"/>
                  <a:pt x="24436" y="21053"/>
                </a:cubicBezTo>
              </a:path>
              <a:path w="24436" h="21601" stroke="0" extrusionOk="0">
                <a:moveTo>
                  <a:pt x="0" y="188"/>
                </a:moveTo>
                <a:cubicBezTo>
                  <a:pt x="943" y="63"/>
                  <a:pt x="1892" y="0"/>
                  <a:pt x="2843" y="1"/>
                </a:cubicBezTo>
                <a:cubicBezTo>
                  <a:pt x="14559" y="1"/>
                  <a:pt x="24139" y="9341"/>
                  <a:pt x="24436" y="21053"/>
                </a:cubicBezTo>
                <a:lnTo>
                  <a:pt x="2843" y="21601"/>
                </a:lnTo>
                <a:lnTo>
                  <a:pt x="0" y="188"/>
                </a:lnTo>
                <a:close/>
              </a:path>
            </a:pathLst>
          </a:custGeom>
          <a:noFill/>
          <a:ln w="57150">
            <a:solidFill>
              <a:srgbClr val="C0504D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26" name="Arc 8"/>
          <p:cNvSpPr>
            <a:spLocks/>
          </p:cNvSpPr>
          <p:nvPr/>
        </p:nvSpPr>
        <p:spPr bwMode="auto">
          <a:xfrm rot="18763566" flipH="1">
            <a:off x="2695373" y="4180369"/>
            <a:ext cx="2686976" cy="845959"/>
          </a:xfrm>
          <a:custGeom>
            <a:avLst/>
            <a:gdLst>
              <a:gd name="T0" fmla="*/ 0 w 24435"/>
              <a:gd name="T1" fmla="*/ 2147483647 h 21600"/>
              <a:gd name="T2" fmla="*/ 2147483647 w 24435"/>
              <a:gd name="T3" fmla="*/ 2147483647 h 21600"/>
              <a:gd name="T4" fmla="*/ 2147483647 w 24435"/>
              <a:gd name="T5" fmla="*/ 2147483647 h 21600"/>
              <a:gd name="T6" fmla="*/ 0 60000 65536"/>
              <a:gd name="T7" fmla="*/ 0 60000 65536"/>
              <a:gd name="T8" fmla="*/ 0 60000 65536"/>
              <a:gd name="T9" fmla="*/ 0 w 24435"/>
              <a:gd name="T10" fmla="*/ 0 h 21600"/>
              <a:gd name="T11" fmla="*/ 24435 w 24435"/>
              <a:gd name="T12" fmla="*/ 21600 h 21600"/>
              <a:gd name="connsiteX0" fmla="*/ 0 w 24436"/>
              <a:gd name="connsiteY0" fmla="*/ 188 h 21601"/>
              <a:gd name="connsiteX1" fmla="*/ 2843 w 24436"/>
              <a:gd name="connsiteY1" fmla="*/ 1 h 21601"/>
              <a:gd name="connsiteX2" fmla="*/ 24436 w 24436"/>
              <a:gd name="connsiteY2" fmla="*/ 21053 h 21601"/>
              <a:gd name="connsiteX0" fmla="*/ 0 w 24436"/>
              <a:gd name="connsiteY0" fmla="*/ 188 h 21601"/>
              <a:gd name="connsiteX1" fmla="*/ 2843 w 24436"/>
              <a:gd name="connsiteY1" fmla="*/ 1 h 21601"/>
              <a:gd name="connsiteX2" fmla="*/ 24436 w 24436"/>
              <a:gd name="connsiteY2" fmla="*/ 21053 h 21601"/>
              <a:gd name="connsiteX3" fmla="*/ 2843 w 24436"/>
              <a:gd name="connsiteY3" fmla="*/ 21601 h 21601"/>
              <a:gd name="connsiteX4" fmla="*/ 0 w 24436"/>
              <a:gd name="connsiteY4" fmla="*/ 188 h 21601"/>
              <a:gd name="connsiteX0" fmla="*/ 0 w 24436"/>
              <a:gd name="connsiteY0" fmla="*/ 188 h 21601"/>
              <a:gd name="connsiteX1" fmla="*/ 2843 w 24436"/>
              <a:gd name="connsiteY1" fmla="*/ 1 h 21601"/>
              <a:gd name="connsiteX2" fmla="*/ 24436 w 24436"/>
              <a:gd name="connsiteY2" fmla="*/ 21053 h 21601"/>
              <a:gd name="connsiteX0" fmla="*/ 0 w 24436"/>
              <a:gd name="connsiteY0" fmla="*/ 188 h 21601"/>
              <a:gd name="connsiteX1" fmla="*/ 2843 w 24436"/>
              <a:gd name="connsiteY1" fmla="*/ 1 h 21601"/>
              <a:gd name="connsiteX2" fmla="*/ 24436 w 24436"/>
              <a:gd name="connsiteY2" fmla="*/ 21053 h 21601"/>
              <a:gd name="connsiteX3" fmla="*/ 2843 w 24436"/>
              <a:gd name="connsiteY3" fmla="*/ 21601 h 21601"/>
              <a:gd name="connsiteX4" fmla="*/ 0 w 24436"/>
              <a:gd name="connsiteY4" fmla="*/ 188 h 21601"/>
              <a:gd name="connsiteX0" fmla="*/ 0 w 24436"/>
              <a:gd name="connsiteY0" fmla="*/ 188 h 21601"/>
              <a:gd name="connsiteX1" fmla="*/ 2843 w 24436"/>
              <a:gd name="connsiteY1" fmla="*/ 1 h 21601"/>
              <a:gd name="connsiteX2" fmla="*/ 24436 w 24436"/>
              <a:gd name="connsiteY2" fmla="*/ 21053 h 21601"/>
              <a:gd name="connsiteX0" fmla="*/ 0 w 24436"/>
              <a:gd name="connsiteY0" fmla="*/ 188 h 21601"/>
              <a:gd name="connsiteX1" fmla="*/ 2843 w 24436"/>
              <a:gd name="connsiteY1" fmla="*/ 1 h 21601"/>
              <a:gd name="connsiteX2" fmla="*/ 24436 w 24436"/>
              <a:gd name="connsiteY2" fmla="*/ 21053 h 21601"/>
              <a:gd name="connsiteX3" fmla="*/ 2843 w 24436"/>
              <a:gd name="connsiteY3" fmla="*/ 21601 h 21601"/>
              <a:gd name="connsiteX4" fmla="*/ 0 w 24436"/>
              <a:gd name="connsiteY4" fmla="*/ 188 h 21601"/>
              <a:gd name="connsiteX0" fmla="*/ 0 w 24436"/>
              <a:gd name="connsiteY0" fmla="*/ 188 h 21601"/>
              <a:gd name="connsiteX1" fmla="*/ 2843 w 24436"/>
              <a:gd name="connsiteY1" fmla="*/ 1 h 21601"/>
              <a:gd name="connsiteX2" fmla="*/ 24436 w 24436"/>
              <a:gd name="connsiteY2" fmla="*/ 21053 h 21601"/>
              <a:gd name="connsiteX0" fmla="*/ 0 w 24436"/>
              <a:gd name="connsiteY0" fmla="*/ 188 h 21601"/>
              <a:gd name="connsiteX1" fmla="*/ 2843 w 24436"/>
              <a:gd name="connsiteY1" fmla="*/ 1 h 21601"/>
              <a:gd name="connsiteX2" fmla="*/ 24436 w 24436"/>
              <a:gd name="connsiteY2" fmla="*/ 21053 h 21601"/>
              <a:gd name="connsiteX3" fmla="*/ 2843 w 24436"/>
              <a:gd name="connsiteY3" fmla="*/ 21601 h 21601"/>
              <a:gd name="connsiteX4" fmla="*/ 0 w 24436"/>
              <a:gd name="connsiteY4" fmla="*/ 188 h 21601"/>
              <a:gd name="connsiteX0" fmla="*/ 0 w 24436"/>
              <a:gd name="connsiteY0" fmla="*/ 188 h 21601"/>
              <a:gd name="connsiteX1" fmla="*/ 2843 w 24436"/>
              <a:gd name="connsiteY1" fmla="*/ 1 h 21601"/>
              <a:gd name="connsiteX2" fmla="*/ 24436 w 24436"/>
              <a:gd name="connsiteY2" fmla="*/ 21053 h 21601"/>
              <a:gd name="connsiteX0" fmla="*/ 0 w 24436"/>
              <a:gd name="connsiteY0" fmla="*/ 188 h 21601"/>
              <a:gd name="connsiteX1" fmla="*/ 2843 w 24436"/>
              <a:gd name="connsiteY1" fmla="*/ 1 h 21601"/>
              <a:gd name="connsiteX2" fmla="*/ 24436 w 24436"/>
              <a:gd name="connsiteY2" fmla="*/ 21053 h 21601"/>
              <a:gd name="connsiteX3" fmla="*/ 2843 w 24436"/>
              <a:gd name="connsiteY3" fmla="*/ 21601 h 21601"/>
              <a:gd name="connsiteX4" fmla="*/ 0 w 24436"/>
              <a:gd name="connsiteY4" fmla="*/ 188 h 21601"/>
              <a:gd name="connsiteX0" fmla="*/ 0 w 24436"/>
              <a:gd name="connsiteY0" fmla="*/ 188 h 21601"/>
              <a:gd name="connsiteX1" fmla="*/ 2843 w 24436"/>
              <a:gd name="connsiteY1" fmla="*/ 1 h 21601"/>
              <a:gd name="connsiteX2" fmla="*/ 24436 w 24436"/>
              <a:gd name="connsiteY2" fmla="*/ 21053 h 21601"/>
              <a:gd name="connsiteX0" fmla="*/ 0 w 24436"/>
              <a:gd name="connsiteY0" fmla="*/ 188 h 21601"/>
              <a:gd name="connsiteX1" fmla="*/ 2843 w 24436"/>
              <a:gd name="connsiteY1" fmla="*/ 1 h 21601"/>
              <a:gd name="connsiteX2" fmla="*/ 24436 w 24436"/>
              <a:gd name="connsiteY2" fmla="*/ 21053 h 21601"/>
              <a:gd name="connsiteX3" fmla="*/ 2843 w 24436"/>
              <a:gd name="connsiteY3" fmla="*/ 21601 h 21601"/>
              <a:gd name="connsiteX4" fmla="*/ 0 w 24436"/>
              <a:gd name="connsiteY4" fmla="*/ 188 h 21601"/>
              <a:gd name="connsiteX0" fmla="*/ 0 w 24436"/>
              <a:gd name="connsiteY0" fmla="*/ 188 h 21601"/>
              <a:gd name="connsiteX1" fmla="*/ 2843 w 24436"/>
              <a:gd name="connsiteY1" fmla="*/ 1 h 21601"/>
              <a:gd name="connsiteX2" fmla="*/ 24436 w 24436"/>
              <a:gd name="connsiteY2" fmla="*/ 21053 h 21601"/>
              <a:gd name="connsiteX0" fmla="*/ 0 w 24436"/>
              <a:gd name="connsiteY0" fmla="*/ 188 h 21601"/>
              <a:gd name="connsiteX1" fmla="*/ 2843 w 24436"/>
              <a:gd name="connsiteY1" fmla="*/ 1 h 21601"/>
              <a:gd name="connsiteX2" fmla="*/ 24436 w 24436"/>
              <a:gd name="connsiteY2" fmla="*/ 21053 h 21601"/>
              <a:gd name="connsiteX3" fmla="*/ 2843 w 24436"/>
              <a:gd name="connsiteY3" fmla="*/ 21601 h 21601"/>
              <a:gd name="connsiteX4" fmla="*/ 0 w 24436"/>
              <a:gd name="connsiteY4" fmla="*/ 188 h 21601"/>
              <a:gd name="connsiteX0" fmla="*/ 8873 w 33309"/>
              <a:gd name="connsiteY0" fmla="*/ 188 h 21601"/>
              <a:gd name="connsiteX1" fmla="*/ 11716 w 33309"/>
              <a:gd name="connsiteY1" fmla="*/ 1 h 21601"/>
              <a:gd name="connsiteX2" fmla="*/ 33309 w 33309"/>
              <a:gd name="connsiteY2" fmla="*/ 21053 h 21601"/>
              <a:gd name="connsiteX0" fmla="*/ 8873 w 33309"/>
              <a:gd name="connsiteY0" fmla="*/ 188 h 21601"/>
              <a:gd name="connsiteX1" fmla="*/ 11716 w 33309"/>
              <a:gd name="connsiteY1" fmla="*/ 1 h 21601"/>
              <a:gd name="connsiteX2" fmla="*/ 33309 w 33309"/>
              <a:gd name="connsiteY2" fmla="*/ 21053 h 21601"/>
              <a:gd name="connsiteX3" fmla="*/ 11716 w 33309"/>
              <a:gd name="connsiteY3" fmla="*/ 21601 h 21601"/>
              <a:gd name="connsiteX4" fmla="*/ 8873 w 33309"/>
              <a:gd name="connsiteY4" fmla="*/ 188 h 21601"/>
              <a:gd name="connsiteX0" fmla="*/ 0 w 24436"/>
              <a:gd name="connsiteY0" fmla="*/ 188 h 21601"/>
              <a:gd name="connsiteX1" fmla="*/ 2843 w 24436"/>
              <a:gd name="connsiteY1" fmla="*/ 1 h 21601"/>
              <a:gd name="connsiteX2" fmla="*/ 24436 w 24436"/>
              <a:gd name="connsiteY2" fmla="*/ 21053 h 21601"/>
              <a:gd name="connsiteX0" fmla="*/ 0 w 24436"/>
              <a:gd name="connsiteY0" fmla="*/ 188 h 21601"/>
              <a:gd name="connsiteX1" fmla="*/ 24436 w 24436"/>
              <a:gd name="connsiteY1" fmla="*/ 21053 h 21601"/>
              <a:gd name="connsiteX2" fmla="*/ 2843 w 24436"/>
              <a:gd name="connsiteY2" fmla="*/ 21601 h 21601"/>
              <a:gd name="connsiteX3" fmla="*/ 0 w 24436"/>
              <a:gd name="connsiteY3" fmla="*/ 188 h 21601"/>
              <a:gd name="connsiteX0" fmla="*/ 0 w 24436"/>
              <a:gd name="connsiteY0" fmla="*/ 188 h 21053"/>
              <a:gd name="connsiteX1" fmla="*/ 2843 w 24436"/>
              <a:gd name="connsiteY1" fmla="*/ 1 h 21053"/>
              <a:gd name="connsiteX2" fmla="*/ 24436 w 24436"/>
              <a:gd name="connsiteY2" fmla="*/ 21053 h 21053"/>
              <a:gd name="connsiteX0" fmla="*/ 0 w 24436"/>
              <a:gd name="connsiteY0" fmla="*/ 188 h 21053"/>
              <a:gd name="connsiteX1" fmla="*/ 24436 w 24436"/>
              <a:gd name="connsiteY1" fmla="*/ 21053 h 21053"/>
              <a:gd name="connsiteX2" fmla="*/ 9113 w 24436"/>
              <a:gd name="connsiteY2" fmla="*/ 7659 h 21053"/>
              <a:gd name="connsiteX3" fmla="*/ 0 w 24436"/>
              <a:gd name="connsiteY3" fmla="*/ 188 h 21053"/>
              <a:gd name="connsiteX0" fmla="*/ 0 w 24436"/>
              <a:gd name="connsiteY0" fmla="*/ 125 h 20990"/>
              <a:gd name="connsiteX1" fmla="*/ 3154 w 24436"/>
              <a:gd name="connsiteY1" fmla="*/ 944 h 20990"/>
              <a:gd name="connsiteX2" fmla="*/ 24436 w 24436"/>
              <a:gd name="connsiteY2" fmla="*/ 20990 h 20990"/>
              <a:gd name="connsiteX0" fmla="*/ 0 w 24436"/>
              <a:gd name="connsiteY0" fmla="*/ 125 h 20990"/>
              <a:gd name="connsiteX1" fmla="*/ 24436 w 24436"/>
              <a:gd name="connsiteY1" fmla="*/ 20990 h 20990"/>
              <a:gd name="connsiteX2" fmla="*/ 9113 w 24436"/>
              <a:gd name="connsiteY2" fmla="*/ 7596 h 20990"/>
              <a:gd name="connsiteX3" fmla="*/ 0 w 24436"/>
              <a:gd name="connsiteY3" fmla="*/ 125 h 20990"/>
              <a:gd name="connsiteX0" fmla="*/ 0 w 24436"/>
              <a:gd name="connsiteY0" fmla="*/ 125 h 20990"/>
              <a:gd name="connsiteX1" fmla="*/ 3657 w 24436"/>
              <a:gd name="connsiteY1" fmla="*/ 1793 h 20990"/>
              <a:gd name="connsiteX2" fmla="*/ 24436 w 24436"/>
              <a:gd name="connsiteY2" fmla="*/ 20990 h 20990"/>
              <a:gd name="connsiteX0" fmla="*/ 0 w 24436"/>
              <a:gd name="connsiteY0" fmla="*/ 125 h 20990"/>
              <a:gd name="connsiteX1" fmla="*/ 24436 w 24436"/>
              <a:gd name="connsiteY1" fmla="*/ 20990 h 20990"/>
              <a:gd name="connsiteX2" fmla="*/ 9113 w 24436"/>
              <a:gd name="connsiteY2" fmla="*/ 7596 h 20990"/>
              <a:gd name="connsiteX3" fmla="*/ 0 w 24436"/>
              <a:gd name="connsiteY3" fmla="*/ 125 h 20990"/>
              <a:gd name="connsiteX0" fmla="*/ 0 w 24436"/>
              <a:gd name="connsiteY0" fmla="*/ 125 h 20990"/>
              <a:gd name="connsiteX1" fmla="*/ 3657 w 24436"/>
              <a:gd name="connsiteY1" fmla="*/ 1793 h 20990"/>
              <a:gd name="connsiteX2" fmla="*/ 24436 w 24436"/>
              <a:gd name="connsiteY2" fmla="*/ 20990 h 20990"/>
              <a:gd name="connsiteX0" fmla="*/ 0 w 24436"/>
              <a:gd name="connsiteY0" fmla="*/ 125 h 20990"/>
              <a:gd name="connsiteX1" fmla="*/ 24436 w 24436"/>
              <a:gd name="connsiteY1" fmla="*/ 20990 h 20990"/>
              <a:gd name="connsiteX2" fmla="*/ 9113 w 24436"/>
              <a:gd name="connsiteY2" fmla="*/ 7596 h 20990"/>
              <a:gd name="connsiteX3" fmla="*/ 0 w 24436"/>
              <a:gd name="connsiteY3" fmla="*/ 125 h 20990"/>
              <a:gd name="connsiteX0" fmla="*/ 0 w 24436"/>
              <a:gd name="connsiteY0" fmla="*/ 125 h 20990"/>
              <a:gd name="connsiteX1" fmla="*/ 3657 w 24436"/>
              <a:gd name="connsiteY1" fmla="*/ 1793 h 20990"/>
              <a:gd name="connsiteX2" fmla="*/ 24436 w 24436"/>
              <a:gd name="connsiteY2" fmla="*/ 20990 h 20990"/>
              <a:gd name="connsiteX0" fmla="*/ 0 w 24436"/>
              <a:gd name="connsiteY0" fmla="*/ 125 h 20990"/>
              <a:gd name="connsiteX1" fmla="*/ 24436 w 24436"/>
              <a:gd name="connsiteY1" fmla="*/ 20990 h 20990"/>
              <a:gd name="connsiteX2" fmla="*/ 9113 w 24436"/>
              <a:gd name="connsiteY2" fmla="*/ 7596 h 20990"/>
              <a:gd name="connsiteX3" fmla="*/ 0 w 24436"/>
              <a:gd name="connsiteY3" fmla="*/ 125 h 20990"/>
              <a:gd name="connsiteX0" fmla="*/ 0 w 24436"/>
              <a:gd name="connsiteY0" fmla="*/ 125 h 20990"/>
              <a:gd name="connsiteX1" fmla="*/ 3657 w 24436"/>
              <a:gd name="connsiteY1" fmla="*/ 1793 h 20990"/>
              <a:gd name="connsiteX2" fmla="*/ 24436 w 24436"/>
              <a:gd name="connsiteY2" fmla="*/ 20990 h 20990"/>
              <a:gd name="connsiteX0" fmla="*/ 0 w 24436"/>
              <a:gd name="connsiteY0" fmla="*/ 125 h 20990"/>
              <a:gd name="connsiteX1" fmla="*/ 24436 w 24436"/>
              <a:gd name="connsiteY1" fmla="*/ 20990 h 20990"/>
              <a:gd name="connsiteX2" fmla="*/ 9113 w 24436"/>
              <a:gd name="connsiteY2" fmla="*/ 7596 h 20990"/>
              <a:gd name="connsiteX3" fmla="*/ 0 w 24436"/>
              <a:gd name="connsiteY3" fmla="*/ 125 h 2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36" h="20990" fill="none" extrusionOk="0">
                <a:moveTo>
                  <a:pt x="0" y="125"/>
                </a:moveTo>
                <a:cubicBezTo>
                  <a:pt x="943" y="0"/>
                  <a:pt x="2361" y="1247"/>
                  <a:pt x="3657" y="1793"/>
                </a:cubicBezTo>
                <a:cubicBezTo>
                  <a:pt x="10814" y="6832"/>
                  <a:pt x="17034" y="12281"/>
                  <a:pt x="24436" y="20990"/>
                </a:cubicBezTo>
              </a:path>
              <a:path w="24436" h="20990" stroke="0" extrusionOk="0">
                <a:moveTo>
                  <a:pt x="0" y="125"/>
                </a:moveTo>
                <a:cubicBezTo>
                  <a:pt x="3599" y="34"/>
                  <a:pt x="23962" y="17421"/>
                  <a:pt x="24436" y="20990"/>
                </a:cubicBezTo>
                <a:lnTo>
                  <a:pt x="9113" y="7596"/>
                </a:lnTo>
                <a:lnTo>
                  <a:pt x="0" y="125"/>
                </a:lnTo>
                <a:close/>
              </a:path>
            </a:pathLst>
          </a:custGeom>
          <a:noFill/>
          <a:ln w="57150">
            <a:solidFill>
              <a:srgbClr val="C0504D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27" name="矩形 59"/>
          <p:cNvSpPr/>
          <p:nvPr/>
        </p:nvSpPr>
        <p:spPr>
          <a:xfrm rot="18917423">
            <a:off x="1916252" y="4880725"/>
            <a:ext cx="765175" cy="28733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100" b="1" kern="0" dirty="0">
                <a:solidFill>
                  <a:srgbClr val="0B2E82"/>
                </a:solidFill>
                <a:latin typeface="Calibri" pitchFamily="34" charset="0"/>
                <a:ea typeface="Microsoft YaHei"/>
                <a:cs typeface="Arial Unicode MS" panose="020B0604020202020204" pitchFamily="34" charset="-128"/>
              </a:rPr>
              <a:t>SSL VPN</a:t>
            </a:r>
          </a:p>
        </p:txBody>
      </p:sp>
      <p:sp>
        <p:nvSpPr>
          <p:cNvPr id="128" name="矩形 60"/>
          <p:cNvSpPr/>
          <p:nvPr/>
        </p:nvSpPr>
        <p:spPr>
          <a:xfrm rot="17494533">
            <a:off x="2865923" y="4905366"/>
            <a:ext cx="1512168" cy="28733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100" b="1" kern="0" dirty="0">
                <a:solidFill>
                  <a:srgbClr val="0B2E82"/>
                </a:solidFill>
                <a:latin typeface="Calibri" pitchFamily="34" charset="0"/>
                <a:ea typeface="Microsoft YaHei"/>
                <a:cs typeface="Arial Unicode MS" panose="020B0604020202020204" pitchFamily="34" charset="-128"/>
              </a:rPr>
              <a:t>L2TP over IPSec VPN</a:t>
            </a:r>
          </a:p>
        </p:txBody>
      </p:sp>
      <p:sp>
        <p:nvSpPr>
          <p:cNvPr id="129" name="矩形 61"/>
          <p:cNvSpPr/>
          <p:nvPr/>
        </p:nvSpPr>
        <p:spPr>
          <a:xfrm rot="19849818">
            <a:off x="1622016" y="3320952"/>
            <a:ext cx="1872208" cy="28733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100" b="1" kern="0" dirty="0">
                <a:solidFill>
                  <a:srgbClr val="0B2E82"/>
                </a:solidFill>
                <a:latin typeface="Calibri" pitchFamily="34" charset="0"/>
                <a:ea typeface="Microsoft YaHei"/>
                <a:cs typeface="Arial Unicode MS" panose="020B0604020202020204" pitchFamily="34" charset="-128"/>
              </a:rPr>
              <a:t>IPSec </a:t>
            </a:r>
            <a:r>
              <a:rPr kumimoji="0" lang="en-US" altLang="zh-TW" sz="1100" b="1" kern="0" dirty="0" smtClean="0">
                <a:solidFill>
                  <a:srgbClr val="0B2E82"/>
                </a:solidFill>
                <a:latin typeface="Calibri" pitchFamily="34" charset="0"/>
                <a:ea typeface="Microsoft YaHei"/>
                <a:cs typeface="Arial Unicode MS" panose="020B0604020202020204" pitchFamily="34" charset="-128"/>
              </a:rPr>
              <a:t>VPN</a:t>
            </a:r>
            <a:br>
              <a:rPr kumimoji="0" lang="en-US" altLang="zh-TW" sz="1100" b="1" kern="0" dirty="0" smtClean="0">
                <a:solidFill>
                  <a:srgbClr val="0B2E82"/>
                </a:solidFill>
                <a:latin typeface="Calibri" pitchFamily="34" charset="0"/>
                <a:ea typeface="Microsoft YaHei"/>
                <a:cs typeface="Arial Unicode MS" panose="020B0604020202020204" pitchFamily="34" charset="-128"/>
              </a:rPr>
            </a:br>
            <a:r>
              <a:rPr kumimoji="0" lang="en-US" altLang="zh-TW" sz="800" b="1" kern="0" dirty="0" smtClean="0">
                <a:solidFill>
                  <a:srgbClr val="0B2E82"/>
                </a:solidFill>
                <a:latin typeface="Calibri" pitchFamily="34" charset="0"/>
                <a:ea typeface="Microsoft YaHei"/>
                <a:cs typeface="Arial Unicode MS" panose="020B0604020202020204" pitchFamily="34" charset="-128"/>
              </a:rPr>
              <a:t>(</a:t>
            </a:r>
            <a:r>
              <a:rPr kumimoji="0" lang="en-US" altLang="zh-TW" sz="800" b="1" kern="0" dirty="0" err="1" smtClean="0">
                <a:solidFill>
                  <a:srgbClr val="0B2E82"/>
                </a:solidFill>
                <a:latin typeface="Calibri" pitchFamily="34" charset="0"/>
                <a:ea typeface="Microsoft YaHei"/>
                <a:cs typeface="Arial Unicode MS" panose="020B0604020202020204" pitchFamily="34" charset="-128"/>
              </a:rPr>
              <a:t>IPSec</a:t>
            </a:r>
            <a:r>
              <a:rPr kumimoji="0" lang="en-US" altLang="zh-TW" sz="800" b="1" kern="0" dirty="0" smtClean="0">
                <a:solidFill>
                  <a:srgbClr val="0B2E82"/>
                </a:solidFill>
                <a:latin typeface="Calibri" pitchFamily="34" charset="0"/>
                <a:ea typeface="Microsoft YaHei"/>
                <a:cs typeface="Arial Unicode MS" panose="020B0604020202020204" pitchFamily="34" charset="-128"/>
              </a:rPr>
              <a:t> VPN Client)</a:t>
            </a:r>
            <a:endParaRPr kumimoji="0" lang="en-US" altLang="zh-TW" sz="800" b="1" kern="0" dirty="0">
              <a:solidFill>
                <a:srgbClr val="0B2E82"/>
              </a:solidFill>
              <a:latin typeface="Calibri" pitchFamily="34" charset="0"/>
              <a:ea typeface="Microsoft YaHei"/>
              <a:cs typeface="Arial Unicode MS" panose="020B0604020202020204" pitchFamily="34" charset="-128"/>
            </a:endParaRPr>
          </a:p>
        </p:txBody>
      </p:sp>
      <p:sp>
        <p:nvSpPr>
          <p:cNvPr id="130" name="矩形 63"/>
          <p:cNvSpPr/>
          <p:nvPr/>
        </p:nvSpPr>
        <p:spPr>
          <a:xfrm rot="3199538">
            <a:off x="4816588" y="5231188"/>
            <a:ext cx="845224" cy="28733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100" b="1" kern="0" dirty="0">
                <a:solidFill>
                  <a:srgbClr val="0B2E82"/>
                </a:solidFill>
                <a:latin typeface="Calibri" pitchFamily="34" charset="0"/>
                <a:ea typeface="Microsoft YaHei"/>
                <a:cs typeface="Arial Unicode MS" panose="020B0604020202020204" pitchFamily="34" charset="-128"/>
              </a:rPr>
              <a:t>IPSec VPN</a:t>
            </a:r>
          </a:p>
        </p:txBody>
      </p:sp>
      <p:sp>
        <p:nvSpPr>
          <p:cNvPr id="131" name="矩形 64"/>
          <p:cNvSpPr/>
          <p:nvPr/>
        </p:nvSpPr>
        <p:spPr>
          <a:xfrm rot="1013439">
            <a:off x="5413456" y="3708093"/>
            <a:ext cx="972476" cy="28733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100" b="1" kern="0" dirty="0">
                <a:solidFill>
                  <a:srgbClr val="0B2E82"/>
                </a:solidFill>
                <a:latin typeface="Calibri" pitchFamily="34" charset="0"/>
                <a:ea typeface="Microsoft YaHei"/>
                <a:cs typeface="Arial Unicode MS" panose="020B0604020202020204" pitchFamily="34" charset="-128"/>
              </a:rPr>
              <a:t>IPSec </a:t>
            </a:r>
            <a:r>
              <a:rPr kumimoji="0" lang="en-US" altLang="zh-TW" sz="1100" b="1" kern="0" dirty="0" smtClean="0">
                <a:solidFill>
                  <a:srgbClr val="0B2E82"/>
                </a:solidFill>
                <a:latin typeface="Calibri" pitchFamily="34" charset="0"/>
                <a:ea typeface="Microsoft YaHei"/>
                <a:cs typeface="Arial Unicode MS" panose="020B0604020202020204" pitchFamily="34" charset="-128"/>
              </a:rPr>
              <a:t>IKEv2 </a:t>
            </a:r>
            <a:br>
              <a:rPr kumimoji="0" lang="en-US" altLang="zh-TW" sz="1100" b="1" kern="0" dirty="0" smtClean="0">
                <a:solidFill>
                  <a:srgbClr val="0B2E82"/>
                </a:solidFill>
                <a:latin typeface="Calibri" pitchFamily="34" charset="0"/>
                <a:ea typeface="Microsoft YaHei"/>
                <a:cs typeface="Arial Unicode MS" panose="020B0604020202020204" pitchFamily="34" charset="-128"/>
              </a:rPr>
            </a:br>
            <a:r>
              <a:rPr kumimoji="0" lang="en-US" altLang="zh-TW" sz="1100" b="1" kern="0" dirty="0" smtClean="0">
                <a:solidFill>
                  <a:srgbClr val="0B2E82"/>
                </a:solidFill>
                <a:latin typeface="Calibri" pitchFamily="34" charset="0"/>
                <a:ea typeface="Microsoft YaHei"/>
                <a:cs typeface="Arial Unicode MS" panose="020B0604020202020204" pitchFamily="34" charset="-128"/>
              </a:rPr>
              <a:t>VPN</a:t>
            </a:r>
            <a:endParaRPr kumimoji="0" lang="en-US" altLang="zh-TW" sz="1100" b="1" kern="0" dirty="0">
              <a:solidFill>
                <a:srgbClr val="0B2E82"/>
              </a:solidFill>
              <a:latin typeface="Calibri" pitchFamily="34" charset="0"/>
              <a:ea typeface="Microsoft YaHei"/>
              <a:cs typeface="Arial Unicode MS" panose="020B0604020202020204" pitchFamily="34" charset="-128"/>
            </a:endParaRPr>
          </a:p>
        </p:txBody>
      </p:sp>
      <p:sp>
        <p:nvSpPr>
          <p:cNvPr id="132" name="矩形 65"/>
          <p:cNvSpPr/>
          <p:nvPr/>
        </p:nvSpPr>
        <p:spPr>
          <a:xfrm rot="361023">
            <a:off x="2042032" y="2529173"/>
            <a:ext cx="1080120" cy="28733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100" b="1" kern="0" dirty="0">
                <a:solidFill>
                  <a:srgbClr val="0B2E82"/>
                </a:solidFill>
                <a:latin typeface="Calibri" pitchFamily="34" charset="0"/>
                <a:ea typeface="Microsoft YaHei"/>
                <a:cs typeface="Arial Unicode MS" panose="020B0604020202020204" pitchFamily="34" charset="-128"/>
              </a:rPr>
              <a:t>IPSec VPN HA</a:t>
            </a:r>
          </a:p>
        </p:txBody>
      </p:sp>
      <p:sp>
        <p:nvSpPr>
          <p:cNvPr id="133" name="Text Box 33"/>
          <p:cNvSpPr txBox="1">
            <a:spLocks noChangeArrowheads="1"/>
          </p:cNvSpPr>
          <p:nvPr/>
        </p:nvSpPr>
        <p:spPr bwMode="auto">
          <a:xfrm>
            <a:off x="2267924" y="6140224"/>
            <a:ext cx="954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zh-TW" sz="1000" b="1" dirty="0" smtClean="0">
                <a:solidFill>
                  <a:prstClr val="black"/>
                </a:solidFill>
                <a:latin typeface="Calibri" pitchFamily="34" charset="0"/>
                <a:cs typeface="Arial Unicode MS" panose="020B0604020202020204" pitchFamily="34" charset="-128"/>
              </a:rPr>
              <a:t>Выездной сотрудник</a:t>
            </a:r>
            <a:endParaRPr lang="en-US" altLang="zh-TW" sz="1000" b="1" dirty="0">
              <a:solidFill>
                <a:prstClr val="black"/>
              </a:solidFill>
              <a:latin typeface="Calibri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34" name="Arc 8"/>
          <p:cNvSpPr>
            <a:spLocks/>
          </p:cNvSpPr>
          <p:nvPr/>
        </p:nvSpPr>
        <p:spPr bwMode="auto">
          <a:xfrm rot="8428714" flipV="1">
            <a:off x="1546045" y="4059078"/>
            <a:ext cx="3279924" cy="468035"/>
          </a:xfrm>
          <a:custGeom>
            <a:avLst/>
            <a:gdLst>
              <a:gd name="T0" fmla="*/ 0 w 24435"/>
              <a:gd name="T1" fmla="*/ 2147483647 h 21600"/>
              <a:gd name="T2" fmla="*/ 2147483647 w 24435"/>
              <a:gd name="T3" fmla="*/ 2147483647 h 21600"/>
              <a:gd name="T4" fmla="*/ 2147483647 w 24435"/>
              <a:gd name="T5" fmla="*/ 2147483647 h 21600"/>
              <a:gd name="T6" fmla="*/ 0 60000 65536"/>
              <a:gd name="T7" fmla="*/ 0 60000 65536"/>
              <a:gd name="T8" fmla="*/ 0 60000 65536"/>
              <a:gd name="T9" fmla="*/ 0 w 24435"/>
              <a:gd name="T10" fmla="*/ 0 h 21600"/>
              <a:gd name="T11" fmla="*/ 24435 w 24435"/>
              <a:gd name="T12" fmla="*/ 21600 h 21600"/>
              <a:gd name="connsiteX0" fmla="*/ 0 w 24436"/>
              <a:gd name="connsiteY0" fmla="*/ 9412 h 30825"/>
              <a:gd name="connsiteX1" fmla="*/ 2843 w 24436"/>
              <a:gd name="connsiteY1" fmla="*/ 9225 h 30825"/>
              <a:gd name="connsiteX2" fmla="*/ 24436 w 24436"/>
              <a:gd name="connsiteY2" fmla="*/ 30277 h 30825"/>
              <a:gd name="connsiteX0" fmla="*/ 0 w 24436"/>
              <a:gd name="connsiteY0" fmla="*/ 9412 h 30825"/>
              <a:gd name="connsiteX1" fmla="*/ 2843 w 24436"/>
              <a:gd name="connsiteY1" fmla="*/ 9225 h 30825"/>
              <a:gd name="connsiteX2" fmla="*/ 24436 w 24436"/>
              <a:gd name="connsiteY2" fmla="*/ 30277 h 30825"/>
              <a:gd name="connsiteX3" fmla="*/ 2843 w 24436"/>
              <a:gd name="connsiteY3" fmla="*/ 30825 h 30825"/>
              <a:gd name="connsiteX4" fmla="*/ 0 w 24436"/>
              <a:gd name="connsiteY4" fmla="*/ 9412 h 30825"/>
              <a:gd name="connsiteX0" fmla="*/ 0 w 24436"/>
              <a:gd name="connsiteY0" fmla="*/ 16586 h 37451"/>
              <a:gd name="connsiteX1" fmla="*/ 2843 w 24436"/>
              <a:gd name="connsiteY1" fmla="*/ 16399 h 37451"/>
              <a:gd name="connsiteX2" fmla="*/ 24436 w 24436"/>
              <a:gd name="connsiteY2" fmla="*/ 37451 h 37451"/>
              <a:gd name="connsiteX0" fmla="*/ 0 w 24436"/>
              <a:gd name="connsiteY0" fmla="*/ 16586 h 37451"/>
              <a:gd name="connsiteX1" fmla="*/ 2843 w 24436"/>
              <a:gd name="connsiteY1" fmla="*/ 16399 h 37451"/>
              <a:gd name="connsiteX2" fmla="*/ 24436 w 24436"/>
              <a:gd name="connsiteY2" fmla="*/ 37451 h 37451"/>
              <a:gd name="connsiteX3" fmla="*/ 5189 w 24436"/>
              <a:gd name="connsiteY3" fmla="*/ 183 h 37451"/>
              <a:gd name="connsiteX4" fmla="*/ 0 w 24436"/>
              <a:gd name="connsiteY4" fmla="*/ 16586 h 37451"/>
              <a:gd name="connsiteX0" fmla="*/ 0 w 24436"/>
              <a:gd name="connsiteY0" fmla="*/ 16586 h 42514"/>
              <a:gd name="connsiteX1" fmla="*/ 2843 w 24436"/>
              <a:gd name="connsiteY1" fmla="*/ 16399 h 42514"/>
              <a:gd name="connsiteX2" fmla="*/ 24436 w 24436"/>
              <a:gd name="connsiteY2" fmla="*/ 37451 h 42514"/>
              <a:gd name="connsiteX0" fmla="*/ 0 w 24436"/>
              <a:gd name="connsiteY0" fmla="*/ 16586 h 42514"/>
              <a:gd name="connsiteX1" fmla="*/ 2843 w 24436"/>
              <a:gd name="connsiteY1" fmla="*/ 16399 h 42514"/>
              <a:gd name="connsiteX2" fmla="*/ 24436 w 24436"/>
              <a:gd name="connsiteY2" fmla="*/ 37451 h 42514"/>
              <a:gd name="connsiteX3" fmla="*/ 5189 w 24436"/>
              <a:gd name="connsiteY3" fmla="*/ 183 h 42514"/>
              <a:gd name="connsiteX4" fmla="*/ 0 w 24436"/>
              <a:gd name="connsiteY4" fmla="*/ 16586 h 42514"/>
              <a:gd name="connsiteX0" fmla="*/ 0 w 24436"/>
              <a:gd name="connsiteY0" fmla="*/ 16586 h 42514"/>
              <a:gd name="connsiteX1" fmla="*/ 2843 w 24436"/>
              <a:gd name="connsiteY1" fmla="*/ 16399 h 42514"/>
              <a:gd name="connsiteX2" fmla="*/ 24436 w 24436"/>
              <a:gd name="connsiteY2" fmla="*/ 37451 h 42514"/>
              <a:gd name="connsiteX0" fmla="*/ 0 w 24436"/>
              <a:gd name="connsiteY0" fmla="*/ 16586 h 42514"/>
              <a:gd name="connsiteX1" fmla="*/ 2843 w 24436"/>
              <a:gd name="connsiteY1" fmla="*/ 16399 h 42514"/>
              <a:gd name="connsiteX2" fmla="*/ 24436 w 24436"/>
              <a:gd name="connsiteY2" fmla="*/ 37451 h 42514"/>
              <a:gd name="connsiteX3" fmla="*/ 5189 w 24436"/>
              <a:gd name="connsiteY3" fmla="*/ 183 h 42514"/>
              <a:gd name="connsiteX4" fmla="*/ 0 w 24436"/>
              <a:gd name="connsiteY4" fmla="*/ 16586 h 42514"/>
              <a:gd name="connsiteX0" fmla="*/ 0 w 24436"/>
              <a:gd name="connsiteY0" fmla="*/ 16586 h 42514"/>
              <a:gd name="connsiteX1" fmla="*/ 2843 w 24436"/>
              <a:gd name="connsiteY1" fmla="*/ 16399 h 42514"/>
              <a:gd name="connsiteX2" fmla="*/ 24436 w 24436"/>
              <a:gd name="connsiteY2" fmla="*/ 37451 h 42514"/>
              <a:gd name="connsiteX0" fmla="*/ 0 w 24436"/>
              <a:gd name="connsiteY0" fmla="*/ 16586 h 42514"/>
              <a:gd name="connsiteX1" fmla="*/ 2843 w 24436"/>
              <a:gd name="connsiteY1" fmla="*/ 16399 h 42514"/>
              <a:gd name="connsiteX2" fmla="*/ 24436 w 24436"/>
              <a:gd name="connsiteY2" fmla="*/ 37451 h 42514"/>
              <a:gd name="connsiteX3" fmla="*/ 5189 w 24436"/>
              <a:gd name="connsiteY3" fmla="*/ 183 h 42514"/>
              <a:gd name="connsiteX4" fmla="*/ 0 w 24436"/>
              <a:gd name="connsiteY4" fmla="*/ 16586 h 42514"/>
              <a:gd name="connsiteX0" fmla="*/ 0 w 24436"/>
              <a:gd name="connsiteY0" fmla="*/ 16586 h 37451"/>
              <a:gd name="connsiteX1" fmla="*/ 2843 w 24436"/>
              <a:gd name="connsiteY1" fmla="*/ 16399 h 37451"/>
              <a:gd name="connsiteX2" fmla="*/ 24436 w 24436"/>
              <a:gd name="connsiteY2" fmla="*/ 37451 h 37451"/>
              <a:gd name="connsiteX0" fmla="*/ 0 w 24436"/>
              <a:gd name="connsiteY0" fmla="*/ 16586 h 37451"/>
              <a:gd name="connsiteX1" fmla="*/ 2843 w 24436"/>
              <a:gd name="connsiteY1" fmla="*/ 16399 h 37451"/>
              <a:gd name="connsiteX2" fmla="*/ 24436 w 24436"/>
              <a:gd name="connsiteY2" fmla="*/ 37451 h 37451"/>
              <a:gd name="connsiteX3" fmla="*/ 5189 w 24436"/>
              <a:gd name="connsiteY3" fmla="*/ 183 h 37451"/>
              <a:gd name="connsiteX4" fmla="*/ 0 w 24436"/>
              <a:gd name="connsiteY4" fmla="*/ 16586 h 3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36" h="37451" fill="none" extrusionOk="0">
                <a:moveTo>
                  <a:pt x="0" y="16586"/>
                </a:moveTo>
                <a:cubicBezTo>
                  <a:pt x="943" y="16461"/>
                  <a:pt x="1892" y="16398"/>
                  <a:pt x="2843" y="16399"/>
                </a:cubicBezTo>
                <a:cubicBezTo>
                  <a:pt x="14559" y="16399"/>
                  <a:pt x="22234" y="30289"/>
                  <a:pt x="24436" y="37451"/>
                </a:cubicBezTo>
              </a:path>
              <a:path w="24436" h="37451" stroke="0" extrusionOk="0">
                <a:moveTo>
                  <a:pt x="0" y="16586"/>
                </a:moveTo>
                <a:cubicBezTo>
                  <a:pt x="943" y="16461"/>
                  <a:pt x="1892" y="16398"/>
                  <a:pt x="2843" y="16399"/>
                </a:cubicBezTo>
                <a:cubicBezTo>
                  <a:pt x="14559" y="16399"/>
                  <a:pt x="24139" y="25739"/>
                  <a:pt x="24436" y="37451"/>
                </a:cubicBezTo>
                <a:cubicBezTo>
                  <a:pt x="17512" y="21194"/>
                  <a:pt x="12387" y="0"/>
                  <a:pt x="5189" y="183"/>
                </a:cubicBezTo>
                <a:lnTo>
                  <a:pt x="0" y="16586"/>
                </a:lnTo>
                <a:close/>
              </a:path>
            </a:pathLst>
          </a:custGeom>
          <a:noFill/>
          <a:ln w="57150">
            <a:solidFill>
              <a:srgbClr val="C0504D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35" name="Text Box 33"/>
          <p:cNvSpPr txBox="1">
            <a:spLocks noChangeArrowheads="1"/>
          </p:cNvSpPr>
          <p:nvPr/>
        </p:nvSpPr>
        <p:spPr bwMode="auto">
          <a:xfrm>
            <a:off x="299664" y="5566755"/>
            <a:ext cx="954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zh-TW" sz="1000" b="1" dirty="0" smtClean="0">
                <a:solidFill>
                  <a:prstClr val="black"/>
                </a:solidFill>
                <a:latin typeface="Calibri" pitchFamily="34" charset="0"/>
                <a:cs typeface="Arial Unicode MS" panose="020B0604020202020204" pitchFamily="34" charset="-128"/>
              </a:rPr>
              <a:t>Выездной сотрудник</a:t>
            </a:r>
            <a:endParaRPr lang="en-US" altLang="zh-TW" sz="1000" b="1" dirty="0">
              <a:solidFill>
                <a:prstClr val="black"/>
              </a:solidFill>
              <a:latin typeface="Calibri" pitchFamily="34" charset="0"/>
              <a:cs typeface="Arial Unicode MS" panose="020B0604020202020204" pitchFamily="34" charset="-128"/>
            </a:endParaRPr>
          </a:p>
        </p:txBody>
      </p:sp>
      <p:grpSp>
        <p:nvGrpSpPr>
          <p:cNvPr id="136" name="群組 86"/>
          <p:cNvGrpSpPr>
            <a:grpSpLocks/>
          </p:cNvGrpSpPr>
          <p:nvPr/>
        </p:nvGrpSpPr>
        <p:grpSpPr bwMode="auto">
          <a:xfrm>
            <a:off x="2357916" y="620688"/>
            <a:ext cx="1087438" cy="1085850"/>
            <a:chOff x="748460" y="476672"/>
            <a:chExt cx="1087236" cy="1086523"/>
          </a:xfrm>
        </p:grpSpPr>
        <p:pic>
          <p:nvPicPr>
            <p:cNvPr id="137" name="Picture 26" descr="character_man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48460" y="476672"/>
              <a:ext cx="1086523" cy="1086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8" name="Picture 26" descr="device_laptop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275309" y="1019498"/>
              <a:ext cx="560387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9" name="Text Box 33"/>
          <p:cNvSpPr txBox="1">
            <a:spLocks noChangeArrowheads="1"/>
          </p:cNvSpPr>
          <p:nvPr/>
        </p:nvSpPr>
        <p:spPr bwMode="auto">
          <a:xfrm>
            <a:off x="1732329" y="1105201"/>
            <a:ext cx="954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zh-TW" sz="1000" b="1" dirty="0" smtClean="0">
                <a:solidFill>
                  <a:prstClr val="black"/>
                </a:solidFill>
                <a:latin typeface="Calibri" pitchFamily="34" charset="0"/>
                <a:cs typeface="Arial Unicode MS" panose="020B0604020202020204" pitchFamily="34" charset="-128"/>
              </a:rPr>
              <a:t>Выездной сотрудник</a:t>
            </a:r>
            <a:endParaRPr lang="en-US" altLang="zh-TW" sz="1000" b="1" dirty="0">
              <a:solidFill>
                <a:prstClr val="black"/>
              </a:solidFill>
              <a:latin typeface="Calibri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40" name="Arc 8"/>
          <p:cNvSpPr>
            <a:spLocks/>
          </p:cNvSpPr>
          <p:nvPr/>
        </p:nvSpPr>
        <p:spPr bwMode="auto">
          <a:xfrm rot="13681010" flipV="1">
            <a:off x="3158461" y="2061139"/>
            <a:ext cx="1205270" cy="45719"/>
          </a:xfrm>
          <a:custGeom>
            <a:avLst/>
            <a:gdLst>
              <a:gd name="T0" fmla="*/ 0 w 24435"/>
              <a:gd name="T1" fmla="*/ 2147483647 h 21600"/>
              <a:gd name="T2" fmla="*/ 2147483647 w 24435"/>
              <a:gd name="T3" fmla="*/ 2147483647 h 21600"/>
              <a:gd name="T4" fmla="*/ 2147483647 w 24435"/>
              <a:gd name="T5" fmla="*/ 2147483647 h 21600"/>
              <a:gd name="T6" fmla="*/ 0 60000 65536"/>
              <a:gd name="T7" fmla="*/ 0 60000 65536"/>
              <a:gd name="T8" fmla="*/ 0 60000 65536"/>
              <a:gd name="T9" fmla="*/ 0 w 24435"/>
              <a:gd name="T10" fmla="*/ 0 h 21600"/>
              <a:gd name="T11" fmla="*/ 24435 w 2443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435" h="21600" fill="none" extrusionOk="0">
                <a:moveTo>
                  <a:pt x="-1" y="187"/>
                </a:moveTo>
                <a:cubicBezTo>
                  <a:pt x="942" y="62"/>
                  <a:pt x="1891" y="-1"/>
                  <a:pt x="2842" y="0"/>
                </a:cubicBezTo>
                <a:cubicBezTo>
                  <a:pt x="14558" y="0"/>
                  <a:pt x="24138" y="9340"/>
                  <a:pt x="24435" y="21052"/>
                </a:cubicBezTo>
              </a:path>
              <a:path w="24435" h="21600" stroke="0" extrusionOk="0">
                <a:moveTo>
                  <a:pt x="-1" y="187"/>
                </a:moveTo>
                <a:cubicBezTo>
                  <a:pt x="942" y="62"/>
                  <a:pt x="1891" y="-1"/>
                  <a:pt x="2842" y="0"/>
                </a:cubicBezTo>
                <a:cubicBezTo>
                  <a:pt x="14558" y="0"/>
                  <a:pt x="24138" y="9340"/>
                  <a:pt x="24435" y="21052"/>
                </a:cubicBezTo>
                <a:lnTo>
                  <a:pt x="2842" y="21600"/>
                </a:lnTo>
                <a:lnTo>
                  <a:pt x="-1" y="187"/>
                </a:lnTo>
                <a:close/>
              </a:path>
            </a:pathLst>
          </a:custGeom>
          <a:noFill/>
          <a:ln w="57150">
            <a:solidFill>
              <a:srgbClr val="C0504D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41" name="矩形 65"/>
          <p:cNvSpPr/>
          <p:nvPr/>
        </p:nvSpPr>
        <p:spPr>
          <a:xfrm rot="2659637">
            <a:off x="2915305" y="1749253"/>
            <a:ext cx="1080120" cy="28733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100" b="1" kern="0" dirty="0" smtClean="0">
                <a:solidFill>
                  <a:srgbClr val="0B2E82"/>
                </a:solidFill>
                <a:latin typeface="Calibri" pitchFamily="34" charset="0"/>
                <a:ea typeface="Microsoft YaHei"/>
                <a:cs typeface="Arial Unicode MS" panose="020B0604020202020204" pitchFamily="34" charset="-128"/>
              </a:rPr>
              <a:t>IKEv2</a:t>
            </a:r>
            <a:endParaRPr kumimoji="0" lang="en-US" altLang="zh-TW" sz="1100" b="1" kern="0" dirty="0">
              <a:solidFill>
                <a:srgbClr val="0B2E82"/>
              </a:solidFill>
              <a:latin typeface="Calibri" pitchFamily="34" charset="0"/>
              <a:ea typeface="Microsoft YaHei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54385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"/>
          <p:cNvSpPr txBox="1">
            <a:spLocks/>
          </p:cNvSpPr>
          <p:nvPr/>
        </p:nvSpPr>
        <p:spPr bwMode="auto">
          <a:xfrm>
            <a:off x="2375924" y="106889"/>
            <a:ext cx="6462712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TW" sz="2800" b="0" i="0" u="none" strike="noStrike" kern="0" cap="none" spc="0" normalizeH="0" baseline="0" noProof="0" smtClean="0">
                <a:ln>
                  <a:noFill/>
                </a:ln>
                <a:solidFill>
                  <a:srgbClr val="0B2E82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Новые функции </a:t>
            </a:r>
            <a:r>
              <a:rPr kumimoji="1" lang="en-US" altLang="zh-TW" sz="2800" b="0" i="0" u="none" strike="noStrike" kern="0" cap="none" spc="0" normalizeH="0" baseline="0" noProof="0" smtClean="0">
                <a:ln>
                  <a:noFill/>
                </a:ln>
                <a:solidFill>
                  <a:srgbClr val="0B2E82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VPN</a:t>
            </a:r>
            <a:endParaRPr kumimoji="1" lang="zh-TW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B2E82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395536" y="908720"/>
            <a:ext cx="8387670" cy="580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284163" indent="-284163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Font typeface="Wingdings" panose="05000000000000000000" pitchFamily="2" charset="2"/>
              <a:buChar char="§"/>
              <a:defRPr kumimoji="1" sz="2600" b="1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60413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AA1931"/>
              </a:buClr>
              <a:buSzPct val="50000"/>
              <a:buFont typeface="Wingdings" pitchFamily="2" charset="2"/>
              <a:buChar char="l"/>
              <a:defRPr kumimoji="1" sz="220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236663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55763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74863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 kumimoji="1" sz="160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320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892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464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9036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ru-RU" altLang="zh-TW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Новые функции </a:t>
            </a:r>
            <a:r>
              <a:rPr kumimoji="1" lang="en-US" altLang="zh-TW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VPN</a:t>
            </a:r>
            <a:endParaRPr kumimoji="1" lang="ru-RU" altLang="zh-TW" sz="2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SzTx/>
              <a:buFont typeface="Wingdings" pitchFamily="2" charset="2"/>
              <a:buNone/>
              <a:tabLst/>
              <a:defRPr/>
            </a:pPr>
            <a:endParaRPr kumimoji="1" lang="en-US" altLang="zh-TW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80000" marR="0" lvl="0" indent="-1800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IPv6 </a:t>
            </a:r>
            <a:r>
              <a:rPr kumimoji="1" lang="en-US" altLang="zh-TW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IPSec</a:t>
            </a:r>
            <a:r>
              <a:rPr kumimoji="1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 VPN</a:t>
            </a:r>
          </a:p>
          <a:p>
            <a:pPr marL="180000" marR="0" lvl="0" indent="-1800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возможность создавать </a:t>
            </a:r>
            <a:r>
              <a:rPr kumimoji="1" lang="en-US" altLang="zh-TW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IPSec</a:t>
            </a:r>
            <a:r>
              <a:rPr kumimoji="1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 VPN </a:t>
            </a:r>
            <a:r>
              <a:rPr kumimoji="1" lang="ru-RU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между удаленными сетями </a:t>
            </a:r>
            <a:r>
              <a:rPr kumimoji="1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IPv6</a:t>
            </a:r>
          </a:p>
          <a:p>
            <a:pPr marL="180000" marR="0" lvl="0" indent="-1800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1" lang="en-US" altLang="zh-TW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80000" marR="0" lvl="0" indent="-1800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IKEv2 </a:t>
            </a:r>
            <a:r>
              <a:rPr kumimoji="1" lang="en-US" altLang="zh-TW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IPSec</a:t>
            </a:r>
            <a:r>
              <a:rPr kumimoji="1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 VPN</a:t>
            </a:r>
          </a:p>
          <a:p>
            <a:pPr marL="180000" marR="0" lvl="0" indent="-1800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быстрое согласование ассоциаций безопасности IKE SA /</a:t>
            </a:r>
            <a:r>
              <a:rPr kumimoji="1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IPSec</a:t>
            </a:r>
            <a:r>
              <a:rPr kumimoji="1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 SA и генерация </a:t>
            </a:r>
            <a:r>
              <a:rPr kumimoji="1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kumimoji="1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kumimoji="1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ключей шифрования </a:t>
            </a:r>
          </a:p>
          <a:p>
            <a:pPr marL="180000" marR="0" lvl="0" indent="-1800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защищенность от </a:t>
            </a:r>
            <a:r>
              <a:rPr kumimoji="1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DoS</a:t>
            </a:r>
            <a:r>
              <a:rPr kumimoji="1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-атак</a:t>
            </a:r>
          </a:p>
          <a:p>
            <a:pPr marL="180000" marR="0" lvl="0" indent="-1800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большая надежность</a:t>
            </a:r>
            <a:r>
              <a:rPr kumimoji="1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ru-RU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соединений (встроенные механизмы проверки доступности удаленного шлюза</a:t>
            </a:r>
            <a:r>
              <a:rPr kumimoji="1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ru-RU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и прохождения </a:t>
            </a:r>
            <a:r>
              <a:rPr kumimoji="1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NAT (DPD </a:t>
            </a:r>
            <a:r>
              <a:rPr kumimoji="1" lang="ru-RU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и </a:t>
            </a:r>
            <a:r>
              <a:rPr kumimoji="1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NAT-T)</a:t>
            </a:r>
            <a:r>
              <a:rPr kumimoji="1" lang="ru-RU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180000" marR="0" lvl="0" indent="-1800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поддержка аутентификации</a:t>
            </a:r>
            <a:r>
              <a:rPr kumimoji="1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 EAP </a:t>
            </a:r>
            <a:r>
              <a:rPr kumimoji="1" lang="ru-RU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(штатно поддерживается в </a:t>
            </a:r>
            <a:r>
              <a:rPr kumimoji="1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MS Windows 7/8</a:t>
            </a:r>
            <a:r>
              <a:rPr kumimoji="1" lang="ru-RU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1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kumimoji="1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kumimoji="1" lang="ru-RU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можно использовать для клиентских подключений</a:t>
            </a:r>
            <a:r>
              <a:rPr kumimoji="1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180000" marR="0" lvl="0" indent="-1800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1" lang="en-US" altLang="zh-TW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80000" marR="0" lvl="0" indent="-1800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IPSec</a:t>
            </a:r>
            <a:r>
              <a:rPr kumimoji="1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 VPN user-based PSK</a:t>
            </a:r>
          </a:p>
          <a:p>
            <a:pPr marL="180000" marR="0" lvl="0" indent="-1800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возможность назначать </a:t>
            </a:r>
            <a:r>
              <a:rPr kumimoji="1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ID </a:t>
            </a:r>
            <a:r>
              <a:rPr kumimoji="1" lang="ru-RU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и</a:t>
            </a:r>
            <a:r>
              <a:rPr kumimoji="1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 PSK (pre-shared key) </a:t>
            </a:r>
            <a:br>
              <a:rPr kumimoji="1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kumimoji="1" lang="ru-RU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для каждого клиента </a:t>
            </a:r>
            <a:r>
              <a:rPr kumimoji="1" lang="en-US" altLang="zh-TW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IPSec</a:t>
            </a:r>
            <a:r>
              <a:rPr kumimoji="1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 VPN</a:t>
            </a:r>
          </a:p>
          <a:p>
            <a:pPr marL="180000" marR="0" lvl="0" indent="-1800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позволяет упростить настройку многочисленных туннелей </a:t>
            </a:r>
            <a:r>
              <a:rPr kumimoji="1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IPv4 </a:t>
            </a:r>
            <a:r>
              <a:rPr kumimoji="1" lang="en-US" altLang="zh-TW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IPSec</a:t>
            </a:r>
            <a:r>
              <a:rPr kumimoji="1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 VPN </a:t>
            </a:r>
            <a:r>
              <a:rPr kumimoji="1" lang="ru-RU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kumimoji="1" lang="ru-RU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kumimoji="1" lang="ru-RU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при топологии </a:t>
            </a:r>
            <a:r>
              <a:rPr kumimoji="1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kumimoji="1" lang="ru-RU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звезда</a:t>
            </a:r>
            <a:r>
              <a:rPr kumimoji="1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kumimoji="1" lang="ru-RU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 не снижая уровень безопасности</a:t>
            </a:r>
            <a:endParaRPr kumimoji="1" lang="en-US" altLang="zh-TW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80000" marR="0" lvl="0" indent="-1800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1" lang="en-US" altLang="zh-TW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80000" marR="0" lvl="0" indent="-1800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ru-RU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Клиент </a:t>
            </a:r>
            <a:r>
              <a:rPr kumimoji="1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SSL VPN </a:t>
            </a:r>
            <a:r>
              <a:rPr kumimoji="1" lang="ru-RU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для</a:t>
            </a:r>
            <a:r>
              <a:rPr kumimoji="1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 Mac OS X</a:t>
            </a:r>
          </a:p>
          <a:p>
            <a:pPr marL="180000" marR="0" lvl="0" indent="-1800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программный клиент </a:t>
            </a:r>
            <a:r>
              <a:rPr kumimoji="1" lang="en-US" altLang="zh-TW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SecuExtender</a:t>
            </a:r>
            <a:r>
              <a:rPr kumimoji="1" lang="ru-RU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 для </a:t>
            </a:r>
            <a:r>
              <a:rPr kumimoji="1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Mac OS X</a:t>
            </a:r>
            <a:r>
              <a:rPr kumimoji="1" lang="ru-RU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ru-RU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для клиентского </a:t>
            </a:r>
            <a:r>
              <a:rPr kumimoji="1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kumimoji="1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kumimoji="1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SSL-</a:t>
            </a:r>
            <a:r>
              <a:rPr kumimoji="1" lang="ru-RU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подключения к </a:t>
            </a:r>
            <a:r>
              <a:rPr kumimoji="1" lang="en-US" altLang="zh-TW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ZyWALL</a:t>
            </a:r>
            <a:r>
              <a:rPr kumimoji="1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/USG. </a:t>
            </a:r>
            <a:r>
              <a:rPr kumimoji="1" lang="ru-RU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Пробный период 30 дней. Требуется лицензия.</a:t>
            </a:r>
            <a:endParaRPr kumimoji="1" lang="en-US" altLang="zh-TW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1" lang="zh-TW" alt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9330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"/>
          <p:cNvSpPr txBox="1">
            <a:spLocks/>
          </p:cNvSpPr>
          <p:nvPr/>
        </p:nvSpPr>
        <p:spPr bwMode="auto">
          <a:xfrm>
            <a:off x="2375924" y="106889"/>
            <a:ext cx="6462712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TW" sz="2800" b="0" i="0" u="none" strike="noStrike" kern="0" cap="none" spc="0" normalizeH="0" baseline="0" noProof="0" smtClean="0">
                <a:ln>
                  <a:noFill/>
                </a:ln>
                <a:solidFill>
                  <a:srgbClr val="0B2E82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Инспектирование </a:t>
            </a:r>
            <a:r>
              <a:rPr kumimoji="1" lang="en-US" altLang="zh-TW" sz="2800" b="0" i="0" u="none" strike="noStrike" kern="0" cap="none" spc="0" normalizeH="0" baseline="0" noProof="0" smtClean="0">
                <a:ln>
                  <a:noFill/>
                </a:ln>
                <a:solidFill>
                  <a:srgbClr val="0B2E82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SSL</a:t>
            </a:r>
            <a:r>
              <a:rPr kumimoji="1" lang="ru-RU" altLang="zh-TW" sz="2800" b="0" i="0" u="none" strike="noStrike" kern="0" cap="none" spc="0" normalizeH="0" baseline="0" noProof="0" smtClean="0">
                <a:ln>
                  <a:noFill/>
                </a:ln>
                <a:solidFill>
                  <a:srgbClr val="0B2E82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kumimoji="1" lang="zh-TW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B2E82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395536" y="868890"/>
            <a:ext cx="8207375" cy="587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4163" indent="-284163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Font typeface="Wingdings" panose="05000000000000000000" pitchFamily="2" charset="2"/>
              <a:buChar char="§"/>
              <a:defRPr kumimoji="1" sz="2600" b="1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60413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AA1931"/>
              </a:buClr>
              <a:buSzPct val="50000"/>
              <a:buFont typeface="Wingdings" pitchFamily="2" charset="2"/>
              <a:buChar char="l"/>
              <a:defRPr kumimoji="1" sz="220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236663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55763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74863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 kumimoji="1" sz="160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320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892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464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9036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600"/>
              </a:spcBef>
              <a:spcAft>
                <a:spcPct val="0"/>
              </a:spcAft>
              <a:buClr>
                <a:srgbClr val="00357F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ru-RU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Преимущества использования инспектирования 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SSL</a:t>
            </a:r>
          </a:p>
          <a:p>
            <a:pPr marL="284163" marR="0" lvl="0" indent="-284163" algn="l" defTabSz="914400" rtl="0" eaLnBrk="0" fontAlgn="base" latinLnBrk="0" hangingPunct="0">
              <a:lnSpc>
                <a:spcPct val="115000"/>
              </a:lnSpc>
              <a:spcBef>
                <a:spcPts val="600"/>
              </a:spcBef>
              <a:spcAft>
                <a:spcPct val="0"/>
              </a:spcAft>
              <a:buClr>
                <a:srgbClr val="2D2DB9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Повышение эффективности сервисов безопасности</a:t>
            </a:r>
            <a:endParaRPr kumimoji="1" lang="en-US" altLang="zh-TW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Tahoma" pitchFamily="34" charset="0"/>
            </a:endParaRPr>
          </a:p>
          <a:p>
            <a:pPr marR="0" lvl="1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Возможность применение </a:t>
            </a:r>
            <a:r>
              <a:rPr kumimoji="1" lang="ru-RU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патруля приложений</a:t>
            </a:r>
            <a:r>
              <a:rPr kumimoji="1" lang="ru-RU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, </a:t>
            </a:r>
            <a:r>
              <a:rPr kumimoji="1" lang="ru-RU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антивируса</a:t>
            </a:r>
            <a:r>
              <a:rPr kumimoji="1" lang="ru-RU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 и </a:t>
            </a:r>
            <a:r>
              <a:rPr kumimoji="1" lang="ru-RU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контентной фильтрации</a:t>
            </a:r>
            <a:r>
              <a:rPr kumimoji="1" lang="ru-RU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 к шифрованному трафику </a:t>
            </a:r>
            <a:r>
              <a:rPr kumimoji="1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SSL</a:t>
            </a:r>
          </a:p>
          <a:p>
            <a:pPr marL="284163" marR="0" lvl="0" indent="-284163" algn="l" defTabSz="914400" rtl="0" eaLnBrk="0" fontAlgn="base" latinLnBrk="0" hangingPunct="0">
              <a:lnSpc>
                <a:spcPct val="115000"/>
              </a:lnSpc>
              <a:spcBef>
                <a:spcPts val="600"/>
              </a:spcBef>
              <a:spcAft>
                <a:spcPct val="0"/>
              </a:spcAft>
              <a:buClr>
                <a:srgbClr val="2D2DB9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Блокирование невидимой угрозы</a:t>
            </a:r>
            <a:endParaRPr kumimoji="1" lang="en-US" altLang="zh-TW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Tahoma" pitchFamily="34" charset="0"/>
            </a:endParaRPr>
          </a:p>
          <a:p>
            <a:pPr marR="0" lvl="1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Обнаружение и блокирование вредоносных программ трафик которых обычно остается незамеченным благодаря шифрованию </a:t>
            </a:r>
            <a:r>
              <a:rPr kumimoji="1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SSL</a:t>
            </a:r>
          </a:p>
          <a:p>
            <a:pPr marL="284163" marR="0" lvl="0" indent="-284163" algn="l" defTabSz="914400" rtl="0" eaLnBrk="0" fontAlgn="base" latinLnBrk="0" hangingPunct="0">
              <a:lnSpc>
                <a:spcPct val="115000"/>
              </a:lnSpc>
              <a:spcBef>
                <a:spcPts val="600"/>
              </a:spcBef>
              <a:spcAft>
                <a:spcPct val="0"/>
              </a:spcAft>
              <a:buClr>
                <a:srgbClr val="2D2DB9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Соблюдение конфиденциальности пользователей</a:t>
            </a:r>
            <a:endParaRPr kumimoji="1" lang="en-US" altLang="zh-TW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Tahoma" pitchFamily="34" charset="0"/>
            </a:endParaRPr>
          </a:p>
          <a:p>
            <a:pPr marR="0" lvl="1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Настраиваемый список доверенных веб-ресурсов для которых инспектирование не используется (</a:t>
            </a:r>
            <a:r>
              <a:rPr kumimoji="1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интернет-банки, медицинские учреждения, электронные сервисы правительства </a:t>
            </a:r>
            <a:r>
              <a:rPr kumimoji="1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и т.п.)</a:t>
            </a:r>
            <a:endParaRPr kumimoji="1" lang="en-US" altLang="zh-TW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Tahoma" pitchFamily="34" charset="0"/>
            </a:endParaRPr>
          </a:p>
          <a:p>
            <a:pPr marR="0" lvl="1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Список используемых сертификатов позволяет занести ресурс в список доверенных ресурсов одним кликом</a:t>
            </a:r>
            <a:endParaRPr kumimoji="1" lang="en-US" altLang="zh-TW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615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"/>
          <p:cNvSpPr txBox="1">
            <a:spLocks/>
          </p:cNvSpPr>
          <p:nvPr/>
        </p:nvSpPr>
        <p:spPr bwMode="auto">
          <a:xfrm>
            <a:off x="2375924" y="106889"/>
            <a:ext cx="6462712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TW" sz="2800" b="0" i="0" u="none" strike="noStrike" kern="0" cap="none" spc="0" normalizeH="0" baseline="0" noProof="0" smtClean="0">
                <a:ln>
                  <a:noFill/>
                </a:ln>
                <a:solidFill>
                  <a:srgbClr val="0B2E82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Инспектирование </a:t>
            </a:r>
            <a:r>
              <a:rPr kumimoji="1" lang="en-US" altLang="zh-TW" sz="2800" b="0" i="0" u="none" strike="noStrike" kern="0" cap="none" spc="0" normalizeH="0" baseline="0" noProof="0" smtClean="0">
                <a:ln>
                  <a:noFill/>
                </a:ln>
                <a:solidFill>
                  <a:srgbClr val="0B2E82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SSL</a:t>
            </a:r>
            <a:r>
              <a:rPr kumimoji="1" lang="ru-RU" altLang="zh-TW" sz="2800" b="0" i="0" u="none" strike="noStrike" kern="0" cap="none" spc="0" normalizeH="0" baseline="0" noProof="0" smtClean="0">
                <a:ln>
                  <a:noFill/>
                </a:ln>
                <a:solidFill>
                  <a:srgbClr val="0B2E82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kumimoji="1" lang="zh-TW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B2E82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橢圓 18"/>
          <p:cNvSpPr/>
          <p:nvPr/>
        </p:nvSpPr>
        <p:spPr bwMode="auto">
          <a:xfrm>
            <a:off x="7057150" y="4030166"/>
            <a:ext cx="1545402" cy="648072"/>
          </a:xfrm>
          <a:prstGeom prst="ellipse">
            <a:avLst/>
          </a:prstGeom>
          <a:solidFill>
            <a:srgbClr val="4F81BD">
              <a:lumMod val="20000"/>
              <a:lumOff val="80000"/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kern="0" smtClean="0">
              <a:solidFill>
                <a:prstClr val="black"/>
              </a:solidFill>
              <a:cs typeface="Arial Unicode MS" panose="020B0604020202020204" pitchFamily="34" charset="-128"/>
            </a:endParaRPr>
          </a:p>
        </p:txBody>
      </p:sp>
      <p:sp>
        <p:nvSpPr>
          <p:cNvPr id="24" name="橢圓 18"/>
          <p:cNvSpPr/>
          <p:nvPr/>
        </p:nvSpPr>
        <p:spPr bwMode="auto">
          <a:xfrm>
            <a:off x="576430" y="3886150"/>
            <a:ext cx="1545402" cy="648072"/>
          </a:xfrm>
          <a:prstGeom prst="ellipse">
            <a:avLst/>
          </a:prstGeom>
          <a:solidFill>
            <a:srgbClr val="4F81BD">
              <a:lumMod val="20000"/>
              <a:lumOff val="80000"/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kern="0" smtClean="0">
              <a:solidFill>
                <a:prstClr val="black"/>
              </a:solidFill>
              <a:cs typeface="Arial Unicode MS" panose="020B0604020202020204" pitchFamily="34" charset="-128"/>
            </a:endParaRPr>
          </a:p>
        </p:txBody>
      </p:sp>
      <p:grpSp>
        <p:nvGrpSpPr>
          <p:cNvPr id="25" name="群組 4"/>
          <p:cNvGrpSpPr>
            <a:grpSpLocks/>
          </p:cNvGrpSpPr>
          <p:nvPr/>
        </p:nvGrpSpPr>
        <p:grpSpPr bwMode="auto">
          <a:xfrm>
            <a:off x="7342553" y="3383235"/>
            <a:ext cx="1008063" cy="1111250"/>
            <a:chOff x="7191747" y="2060848"/>
            <a:chExt cx="1008112" cy="1112157"/>
          </a:xfrm>
        </p:grpSpPr>
        <p:pic>
          <p:nvPicPr>
            <p:cNvPr id="26" name="圖片 29" descr="icon_data_center_server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91747" y="2060848"/>
              <a:ext cx="603523" cy="959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圖片 29" descr="icon_data_center_server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2213248"/>
              <a:ext cx="603523" cy="959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1008478" y="3166070"/>
            <a:ext cx="10679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zh-TW" sz="1200" b="1" dirty="0" smtClean="0">
                <a:solidFill>
                  <a:prstClr val="black"/>
                </a:solidFill>
                <a:latin typeface="Arial" pitchFamily="34" charset="0"/>
                <a:cs typeface="華康中黑體" pitchFamily="49" charset="-120"/>
              </a:rPr>
              <a:t>Клиент </a:t>
            </a:r>
            <a:r>
              <a:rPr lang="en-US" altLang="zh-TW" sz="1200" b="1" dirty="0" smtClean="0">
                <a:solidFill>
                  <a:prstClr val="black"/>
                </a:solidFill>
                <a:latin typeface="Arial" pitchFamily="34" charset="0"/>
                <a:cs typeface="華康中黑體" pitchFamily="49" charset="-120"/>
              </a:rPr>
              <a:t>SSL</a:t>
            </a:r>
            <a:endParaRPr lang="en-US" altLang="zh-TW" sz="1200" b="1" dirty="0">
              <a:solidFill>
                <a:prstClr val="black"/>
              </a:solidFill>
              <a:latin typeface="Arial" pitchFamily="34" charset="0"/>
              <a:cs typeface="華康中黑體" pitchFamily="49" charset="-120"/>
            </a:endParaRP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7263379" y="3094062"/>
            <a:ext cx="10899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zh-TW" sz="1200" b="1" dirty="0" smtClean="0">
                <a:solidFill>
                  <a:prstClr val="black"/>
                </a:solidFill>
                <a:latin typeface="Arial" pitchFamily="34" charset="0"/>
                <a:cs typeface="華康中黑體" pitchFamily="49" charset="-120"/>
              </a:rPr>
              <a:t>Сервер </a:t>
            </a:r>
            <a:r>
              <a:rPr lang="en-US" altLang="zh-TW" sz="1200" b="1" dirty="0" smtClean="0">
                <a:solidFill>
                  <a:prstClr val="black"/>
                </a:solidFill>
                <a:latin typeface="Arial" pitchFamily="34" charset="0"/>
                <a:cs typeface="華康中黑體" pitchFamily="49" charset="-120"/>
              </a:rPr>
              <a:t>SSL</a:t>
            </a:r>
            <a:endParaRPr lang="en-US" altLang="zh-TW" sz="1200" b="1" dirty="0">
              <a:solidFill>
                <a:prstClr val="black"/>
              </a:solidFill>
              <a:latin typeface="Arial" pitchFamily="34" charset="0"/>
              <a:cs typeface="華康中黑體" pitchFamily="49" charset="-120"/>
            </a:endParaRPr>
          </a:p>
        </p:txBody>
      </p:sp>
      <p:sp>
        <p:nvSpPr>
          <p:cNvPr id="30" name="向右箭號 9"/>
          <p:cNvSpPr>
            <a:spLocks noChangeArrowheads="1"/>
          </p:cNvSpPr>
          <p:nvPr/>
        </p:nvSpPr>
        <p:spPr bwMode="auto">
          <a:xfrm>
            <a:off x="1797416" y="3832498"/>
            <a:ext cx="1655762" cy="342900"/>
          </a:xfrm>
          <a:prstGeom prst="rightArrow">
            <a:avLst>
              <a:gd name="adj1" fmla="val 50000"/>
              <a:gd name="adj2" fmla="val 49874"/>
            </a:avLst>
          </a:prstGeom>
          <a:solidFill>
            <a:srgbClr val="FF99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prstClr val="black"/>
              </a:solidFill>
              <a:cs typeface="華康中黑體" pitchFamily="49" charset="-120"/>
            </a:endParaRPr>
          </a:p>
        </p:txBody>
      </p:sp>
      <p:pic>
        <p:nvPicPr>
          <p:cNvPr id="31" name="Picture 26" descr="device_lap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341" y="3514998"/>
            <a:ext cx="1096962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向右箭號 11"/>
          <p:cNvSpPr>
            <a:spLocks noChangeArrowheads="1"/>
          </p:cNvSpPr>
          <p:nvPr/>
        </p:nvSpPr>
        <p:spPr bwMode="auto">
          <a:xfrm>
            <a:off x="5456603" y="3832498"/>
            <a:ext cx="1909763" cy="342900"/>
          </a:xfrm>
          <a:prstGeom prst="rightArrow">
            <a:avLst>
              <a:gd name="adj1" fmla="val 50000"/>
              <a:gd name="adj2" fmla="val 49919"/>
            </a:avLst>
          </a:prstGeom>
          <a:solidFill>
            <a:srgbClr val="FF99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prstClr val="black"/>
              </a:solidFill>
              <a:cs typeface="華康中黑體" pitchFamily="49" charset="-120"/>
            </a:endParaRPr>
          </a:p>
        </p:txBody>
      </p:sp>
      <p:pic>
        <p:nvPicPr>
          <p:cNvPr id="33" name="圖片 3" descr="icon_usg31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6828" y="3480073"/>
            <a:ext cx="2311400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1872574" y="4113485"/>
            <a:ext cx="13979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zh-TW" sz="1200" dirty="0" smtClean="0">
                <a:solidFill>
                  <a:prstClr val="black"/>
                </a:solidFill>
                <a:latin typeface="Arial" pitchFamily="34" charset="0"/>
                <a:cs typeface="華康中黑體" pitchFamily="49" charset="-120"/>
              </a:rPr>
              <a:t>Соединение </a:t>
            </a:r>
            <a:r>
              <a:rPr lang="en-US" altLang="zh-TW" sz="1200" dirty="0" smtClean="0">
                <a:solidFill>
                  <a:prstClr val="black"/>
                </a:solidFill>
                <a:latin typeface="Arial" pitchFamily="34" charset="0"/>
                <a:cs typeface="華康中黑體" pitchFamily="49" charset="-120"/>
              </a:rPr>
              <a:t>SSL</a:t>
            </a:r>
            <a:endParaRPr lang="en-US" altLang="zh-TW" sz="1200" dirty="0">
              <a:solidFill>
                <a:prstClr val="black"/>
              </a:solidFill>
              <a:latin typeface="Arial" pitchFamily="34" charset="0"/>
              <a:cs typeface="華康中黑體" pitchFamily="49" charset="-120"/>
            </a:endParaRP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5700605" y="4113485"/>
            <a:ext cx="13979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zh-TW" sz="1200" dirty="0" smtClean="0">
                <a:solidFill>
                  <a:prstClr val="black"/>
                </a:solidFill>
                <a:latin typeface="Arial" pitchFamily="34" charset="0"/>
                <a:cs typeface="華康中黑體" pitchFamily="49" charset="-120"/>
              </a:rPr>
              <a:t>Соединение </a:t>
            </a:r>
            <a:r>
              <a:rPr lang="en-US" altLang="zh-TW" sz="1200" dirty="0" smtClean="0">
                <a:solidFill>
                  <a:prstClr val="black"/>
                </a:solidFill>
                <a:latin typeface="Arial" pitchFamily="34" charset="0"/>
                <a:cs typeface="華康中黑體" pitchFamily="49" charset="-120"/>
              </a:rPr>
              <a:t>SSL</a:t>
            </a:r>
            <a:endParaRPr lang="en-US" altLang="zh-TW" sz="1200" dirty="0">
              <a:solidFill>
                <a:prstClr val="black"/>
              </a:solidFill>
              <a:latin typeface="Arial" pitchFamily="34" charset="0"/>
              <a:cs typeface="華康中黑體" pitchFamily="49" charset="-120"/>
            </a:endParaRPr>
          </a:p>
        </p:txBody>
      </p:sp>
      <p:sp>
        <p:nvSpPr>
          <p:cNvPr id="36" name="圓角矩形 15"/>
          <p:cNvSpPr/>
          <p:nvPr/>
        </p:nvSpPr>
        <p:spPr bwMode="auto">
          <a:xfrm>
            <a:off x="4750166" y="4678635"/>
            <a:ext cx="1871662" cy="647700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zh-TW" sz="1400" b="1" kern="0" dirty="0" smtClean="0">
                <a:solidFill>
                  <a:prstClr val="black"/>
                </a:solidFill>
                <a:latin typeface="Tahoma"/>
                <a:ea typeface="Microsoft YaHei"/>
                <a:cs typeface="Tahoma" pitchFamily="34" charset="0"/>
              </a:rPr>
              <a:t>Шифрование</a:t>
            </a:r>
            <a:endParaRPr kumimoji="0" lang="zh-TW" altLang="en-US" sz="1400" b="1" kern="0" dirty="0" smtClean="0">
              <a:solidFill>
                <a:prstClr val="black"/>
              </a:solidFill>
              <a:latin typeface="Tahoma"/>
              <a:ea typeface="Microsoft YaHei"/>
              <a:cs typeface="Tahoma" pitchFamily="34" charset="0"/>
            </a:endParaRPr>
          </a:p>
        </p:txBody>
      </p:sp>
      <p:sp>
        <p:nvSpPr>
          <p:cNvPr id="37" name="圓角矩形 16"/>
          <p:cNvSpPr/>
          <p:nvPr/>
        </p:nvSpPr>
        <p:spPr bwMode="auto">
          <a:xfrm>
            <a:off x="2589578" y="4678635"/>
            <a:ext cx="1871663" cy="647700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zh-TW" sz="1400" b="1" kern="0" dirty="0" smtClean="0">
                <a:solidFill>
                  <a:prstClr val="black"/>
                </a:solidFill>
                <a:latin typeface="Tahoma"/>
                <a:ea typeface="Microsoft YaHei"/>
                <a:cs typeface="Tahoma" pitchFamily="34" charset="0"/>
              </a:rPr>
              <a:t>Дешифрование</a:t>
            </a:r>
            <a:endParaRPr kumimoji="0" lang="zh-TW" altLang="en-US" sz="1400" b="1" kern="0" dirty="0" smtClean="0">
              <a:solidFill>
                <a:prstClr val="black"/>
              </a:solidFill>
              <a:latin typeface="Tahoma"/>
              <a:ea typeface="Microsoft YaHei"/>
              <a:cs typeface="Tahoma" pitchFamily="34" charset="0"/>
            </a:endParaRPr>
          </a:p>
        </p:txBody>
      </p:sp>
      <p:sp>
        <p:nvSpPr>
          <p:cNvPr id="38" name="圓角矩形 17"/>
          <p:cNvSpPr/>
          <p:nvPr/>
        </p:nvSpPr>
        <p:spPr bwMode="auto">
          <a:xfrm>
            <a:off x="3413491" y="2060848"/>
            <a:ext cx="2376487" cy="1322387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zh-TW" sz="1600" b="1" kern="0" dirty="0" smtClean="0">
                <a:solidFill>
                  <a:prstClr val="black"/>
                </a:solidFill>
                <a:latin typeface="Tahoma"/>
                <a:ea typeface="Microsoft YaHei"/>
                <a:cs typeface="Tahoma" panose="020B0604030504040204" pitchFamily="34" charset="0"/>
              </a:rPr>
              <a:t>Сканирование</a:t>
            </a:r>
            <a:endParaRPr kumimoji="0" lang="en-US" altLang="zh-TW" sz="1600" b="1" kern="0" dirty="0">
              <a:solidFill>
                <a:prstClr val="black"/>
              </a:solidFill>
              <a:latin typeface="Tahoma"/>
              <a:ea typeface="Microsoft YaHei"/>
              <a:cs typeface="Tahoma" panose="020B060403050404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zh-TW" sz="1200" kern="0" dirty="0" smtClean="0">
                <a:solidFill>
                  <a:prstClr val="black"/>
                </a:solidFill>
                <a:latin typeface="Tahoma"/>
                <a:ea typeface="Microsoft YaHei"/>
                <a:cs typeface="Tahoma" panose="020B0604030504040204" pitchFamily="34" charset="0"/>
              </a:rPr>
              <a:t>Контентная фильтрация</a:t>
            </a:r>
            <a:endParaRPr kumimoji="0" lang="en-US" altLang="zh-TW" sz="1200" kern="0" dirty="0">
              <a:solidFill>
                <a:prstClr val="black"/>
              </a:solidFill>
              <a:latin typeface="Tahoma"/>
              <a:ea typeface="Microsoft YaHei"/>
              <a:cs typeface="Tahoma" panose="020B060403050404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zh-TW" sz="1200" kern="0" dirty="0" smtClean="0">
                <a:solidFill>
                  <a:prstClr val="black"/>
                </a:solidFill>
                <a:latin typeface="Tahoma"/>
                <a:ea typeface="Microsoft YaHei"/>
                <a:cs typeface="Tahoma" panose="020B0604030504040204" pitchFamily="34" charset="0"/>
              </a:rPr>
              <a:t>Предотвращение вторжений</a:t>
            </a:r>
            <a:endParaRPr kumimoji="0" lang="en-US" altLang="zh-TW" sz="1200" kern="0" dirty="0">
              <a:solidFill>
                <a:prstClr val="black"/>
              </a:solidFill>
              <a:latin typeface="Tahoma"/>
              <a:ea typeface="Microsoft YaHei"/>
              <a:cs typeface="Tahoma" panose="020B060403050404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zh-TW" sz="1200" kern="0" dirty="0" smtClean="0">
                <a:solidFill>
                  <a:prstClr val="black"/>
                </a:solidFill>
                <a:latin typeface="Tahoma"/>
                <a:ea typeface="Microsoft YaHei"/>
                <a:cs typeface="Tahoma" panose="020B0604030504040204" pitchFamily="34" charset="0"/>
              </a:rPr>
              <a:t>Антивирус</a:t>
            </a:r>
            <a:endParaRPr kumimoji="0" lang="en-US" altLang="zh-TW" sz="1200" kern="0" dirty="0">
              <a:solidFill>
                <a:prstClr val="black"/>
              </a:solidFill>
              <a:latin typeface="Tahoma"/>
              <a:ea typeface="Microsoft YaHei"/>
              <a:cs typeface="Tahoma" panose="020B060403050404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zh-TW" sz="1200" kern="0" dirty="0" smtClean="0">
                <a:solidFill>
                  <a:prstClr val="black"/>
                </a:solidFill>
                <a:latin typeface="Tahoma"/>
                <a:ea typeface="Microsoft YaHei"/>
                <a:cs typeface="Tahoma" panose="020B0604030504040204" pitchFamily="34" charset="0"/>
              </a:rPr>
              <a:t>Патруль приложений</a:t>
            </a:r>
            <a:endParaRPr kumimoji="0" lang="en-US" altLang="zh-TW" sz="1200" kern="0" dirty="0">
              <a:solidFill>
                <a:prstClr val="black"/>
              </a:solidFill>
              <a:latin typeface="Tahoma"/>
              <a:ea typeface="Microsoft YaHei"/>
              <a:cs typeface="Tahoma" panose="020B0604030504040204" pitchFamily="34" charset="0"/>
            </a:endParaRPr>
          </a:p>
        </p:txBody>
      </p:sp>
      <p:pic>
        <p:nvPicPr>
          <p:cNvPr id="39" name="Picture 5" descr="C:\Users\ZT01718\Downloads\p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40541" y="3310210"/>
            <a:ext cx="10969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-74991" y="1131866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hangingPunct="0">
              <a:defRPr/>
            </a:pPr>
            <a:r>
              <a:rPr lang="ru-RU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Принцип работы</a:t>
            </a:r>
          </a:p>
        </p:txBody>
      </p:sp>
    </p:spTree>
    <p:extLst>
      <p:ext uri="{BB962C8B-B14F-4D97-AF65-F5344CB8AC3E}">
        <p14:creationId xmlns:p14="http://schemas.microsoft.com/office/powerpoint/2010/main" val="29936274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4" grpId="0"/>
      <p:bldP spid="35" grpId="0"/>
      <p:bldP spid="36" grpId="0" animBg="1"/>
      <p:bldP spid="37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"/>
          <p:cNvSpPr txBox="1">
            <a:spLocks/>
          </p:cNvSpPr>
          <p:nvPr/>
        </p:nvSpPr>
        <p:spPr bwMode="auto">
          <a:xfrm>
            <a:off x="2375924" y="106889"/>
            <a:ext cx="6462712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TW" sz="2800" b="0" i="0" u="none" strike="noStrike" kern="0" cap="none" spc="0" normalizeH="0" baseline="0" noProof="0" smtClean="0">
                <a:ln>
                  <a:noFill/>
                </a:ln>
                <a:solidFill>
                  <a:srgbClr val="0B2E82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Резервирование</a:t>
            </a:r>
            <a:endParaRPr kumimoji="1" lang="zh-TW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B2E82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6" name="資料庫圖表 1"/>
          <p:cNvGraphicFramePr/>
          <p:nvPr>
            <p:extLst>
              <p:ext uri="{D42A27DB-BD31-4B8C-83A1-F6EECF244321}">
                <p14:modId xmlns:p14="http://schemas.microsoft.com/office/powerpoint/2010/main" val="3763852906"/>
              </p:ext>
            </p:extLst>
          </p:nvPr>
        </p:nvGraphicFramePr>
        <p:xfrm>
          <a:off x="2267743" y="2492896"/>
          <a:ext cx="460851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內容版面配置區 9"/>
          <p:cNvSpPr txBox="1">
            <a:spLocks/>
          </p:cNvSpPr>
          <p:nvPr/>
        </p:nvSpPr>
        <p:spPr bwMode="auto">
          <a:xfrm>
            <a:off x="395536" y="1052736"/>
            <a:ext cx="72008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buClr>
                <a:srgbClr val="2D2DB9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altLang="zh-TW" sz="2000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Резервирование </a:t>
            </a:r>
            <a:r>
              <a:rPr lang="en-US" altLang="zh-TW" sz="2000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WAN</a:t>
            </a:r>
            <a:r>
              <a:rPr lang="ru-RU" altLang="zh-TW" sz="2000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en-US" altLang="zh-TW" sz="2000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WAN High Availability</a:t>
            </a:r>
            <a:r>
              <a:rPr lang="en-US" altLang="zh-TW" sz="2000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n-US" altLang="zh-TW" sz="2000" kern="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eaLnBrk="0" hangingPunct="0">
              <a:buClr>
                <a:srgbClr val="2D2DB9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altLang="zh-TW" sz="2000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Резервирование </a:t>
            </a:r>
            <a:r>
              <a:rPr lang="en-US" altLang="zh-TW" sz="2000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VPN (VPN High Availability</a:t>
            </a:r>
            <a:r>
              <a:rPr lang="en-US" altLang="zh-TW" sz="2000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n-US" altLang="zh-TW" sz="2000" kern="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eaLnBrk="0" hangingPunct="0">
              <a:buClr>
                <a:srgbClr val="2D2DB9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altLang="zh-TW" sz="2000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Резервирование устройства</a:t>
            </a:r>
            <a:r>
              <a:rPr lang="en-US" altLang="zh-TW" sz="2000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(Device High Availability</a:t>
            </a:r>
            <a:r>
              <a:rPr lang="en-US" altLang="zh-TW" sz="2000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n-US" altLang="zh-TW" sz="2000" kern="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0093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"/>
          <p:cNvSpPr txBox="1">
            <a:spLocks/>
          </p:cNvSpPr>
          <p:nvPr/>
        </p:nvSpPr>
        <p:spPr bwMode="auto">
          <a:xfrm>
            <a:off x="2375924" y="106889"/>
            <a:ext cx="6462712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TW" sz="2800" b="0" i="0" u="none" strike="noStrike" kern="0" cap="none" spc="0" normalizeH="0" baseline="0" noProof="0" smtClean="0">
                <a:ln>
                  <a:noFill/>
                </a:ln>
                <a:solidFill>
                  <a:srgbClr val="0B2E82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Резервирование </a:t>
            </a:r>
            <a:r>
              <a:rPr kumimoji="1" lang="en-US" altLang="zh-TW" sz="2800" b="0" i="0" u="none" strike="noStrike" kern="0" cap="none" spc="0" normalizeH="0" baseline="0" noProof="0" smtClean="0">
                <a:ln>
                  <a:noFill/>
                </a:ln>
                <a:solidFill>
                  <a:srgbClr val="0B2E82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WAN</a:t>
            </a:r>
            <a:endParaRPr kumimoji="1" lang="zh-TW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B2E82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3995738" y="3141116"/>
            <a:ext cx="2808287" cy="3024188"/>
          </a:xfrm>
          <a:prstGeom prst="rect">
            <a:avLst/>
          </a:prstGeom>
          <a:solidFill>
            <a:srgbClr val="1F497D">
              <a:lumMod val="40000"/>
              <a:lumOff val="60000"/>
              <a:alpha val="5000"/>
            </a:srgbClr>
          </a:solidFill>
          <a:ln w="25400" algn="ctr">
            <a:noFill/>
            <a:prstDash val="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1800" kern="0" smtClean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6" name="Полилиния 45"/>
          <p:cNvSpPr/>
          <p:nvPr/>
        </p:nvSpPr>
        <p:spPr bwMode="auto">
          <a:xfrm>
            <a:off x="5078399" y="3794982"/>
            <a:ext cx="292531" cy="1560167"/>
          </a:xfrm>
          <a:custGeom>
            <a:avLst/>
            <a:gdLst>
              <a:gd name="connsiteX0" fmla="*/ 0 w 432048"/>
              <a:gd name="connsiteY0" fmla="*/ 1152128 h 2304256"/>
              <a:gd name="connsiteX1" fmla="*/ 3700 w 432048"/>
              <a:gd name="connsiteY1" fmla="*/ 939804 h 2304256"/>
              <a:gd name="connsiteX2" fmla="*/ 216026 w 432048"/>
              <a:gd name="connsiteY2" fmla="*/ 1 h 2304256"/>
              <a:gd name="connsiteX3" fmla="*/ 428349 w 432048"/>
              <a:gd name="connsiteY3" fmla="*/ 939806 h 2304256"/>
              <a:gd name="connsiteX4" fmla="*/ 432049 w 432048"/>
              <a:gd name="connsiteY4" fmla="*/ 1152130 h 2304256"/>
              <a:gd name="connsiteX5" fmla="*/ 428349 w 432048"/>
              <a:gd name="connsiteY5" fmla="*/ 1364454 h 2304256"/>
              <a:gd name="connsiteX6" fmla="*/ 216024 w 432048"/>
              <a:gd name="connsiteY6" fmla="*/ 2304258 h 2304256"/>
              <a:gd name="connsiteX7" fmla="*/ 3701 w 432048"/>
              <a:gd name="connsiteY7" fmla="*/ 1364454 h 2304256"/>
              <a:gd name="connsiteX8" fmla="*/ 1 w 432048"/>
              <a:gd name="connsiteY8" fmla="*/ 1152130 h 2304256"/>
              <a:gd name="connsiteX9" fmla="*/ 0 w 432048"/>
              <a:gd name="connsiteY9" fmla="*/ 1152128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2048" h="2304256">
                <a:moveTo>
                  <a:pt x="0" y="1152128"/>
                </a:moveTo>
                <a:cubicBezTo>
                  <a:pt x="0" y="1080895"/>
                  <a:pt x="1239" y="1009816"/>
                  <a:pt x="3700" y="939804"/>
                </a:cubicBezTo>
                <a:cubicBezTo>
                  <a:pt x="22858" y="394875"/>
                  <a:pt x="112071" y="-5"/>
                  <a:pt x="216026" y="1"/>
                </a:cubicBezTo>
                <a:cubicBezTo>
                  <a:pt x="319980" y="4"/>
                  <a:pt x="409191" y="394883"/>
                  <a:pt x="428349" y="939806"/>
                </a:cubicBezTo>
                <a:cubicBezTo>
                  <a:pt x="430810" y="1009818"/>
                  <a:pt x="432049" y="1080897"/>
                  <a:pt x="432049" y="1152130"/>
                </a:cubicBezTo>
                <a:cubicBezTo>
                  <a:pt x="432049" y="1223363"/>
                  <a:pt x="430810" y="1294442"/>
                  <a:pt x="428349" y="1364454"/>
                </a:cubicBezTo>
                <a:cubicBezTo>
                  <a:pt x="409191" y="1909381"/>
                  <a:pt x="319979" y="2304260"/>
                  <a:pt x="216024" y="2304258"/>
                </a:cubicBezTo>
                <a:cubicBezTo>
                  <a:pt x="112070" y="2304256"/>
                  <a:pt x="22858" y="1909378"/>
                  <a:pt x="3701" y="1364454"/>
                </a:cubicBezTo>
                <a:cubicBezTo>
                  <a:pt x="1240" y="1294442"/>
                  <a:pt x="1" y="1223363"/>
                  <a:pt x="1" y="1152130"/>
                </a:cubicBezTo>
                <a:cubicBezTo>
                  <a:pt x="1" y="1152129"/>
                  <a:pt x="0" y="1152129"/>
                  <a:pt x="0" y="1152128"/>
                </a:cubicBezTo>
                <a:close/>
              </a:path>
            </a:pathLst>
          </a:custGeom>
          <a:noFill/>
          <a:ln w="66675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7" name="內容版面配置區 2"/>
          <p:cNvSpPr txBox="1">
            <a:spLocks/>
          </p:cNvSpPr>
          <p:nvPr/>
        </p:nvSpPr>
        <p:spPr bwMode="auto">
          <a:xfrm>
            <a:off x="398472" y="1124744"/>
            <a:ext cx="8440163" cy="169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Font typeface="Wingdings" pitchFamily="2" charset="2"/>
              <a:buChar char="§"/>
              <a:defRPr kumimoji="1" sz="2600" b="1" baseline="0">
                <a:solidFill>
                  <a:schemeClr val="tx1"/>
                </a:solidFill>
                <a:latin typeface="+mn-lt"/>
                <a:ea typeface="+mn-ea"/>
                <a:cs typeface="華康中黑體"/>
              </a:defRPr>
            </a:lvl1pPr>
            <a:lvl2pPr marL="760413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AA1931"/>
              </a:buClr>
              <a:buSzPct val="50000"/>
              <a:buFont typeface="Wingdings" pitchFamily="2" charset="2"/>
              <a:buChar char="l"/>
              <a:defRPr kumimoji="1" sz="2200" baseline="0">
                <a:solidFill>
                  <a:schemeClr val="tx1"/>
                </a:solidFill>
                <a:latin typeface="+mn-lt"/>
                <a:ea typeface="+mn-ea"/>
                <a:cs typeface="華康中黑體"/>
              </a:defRPr>
            </a:lvl2pPr>
            <a:lvl3pPr marL="1236663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  <a:ea typeface="+mn-ea"/>
                <a:cs typeface="華康中黑體"/>
              </a:defRPr>
            </a:lvl3pPr>
            <a:lvl4pPr marL="1655763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 baseline="0">
                <a:solidFill>
                  <a:schemeClr val="tx1"/>
                </a:solidFill>
                <a:latin typeface="+mn-lt"/>
                <a:ea typeface="+mn-ea"/>
                <a:cs typeface="華康中黑體"/>
              </a:defRPr>
            </a:lvl4pPr>
            <a:lvl5pPr marL="2074863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 kumimoji="1" sz="1600">
                <a:solidFill>
                  <a:schemeClr val="tx1"/>
                </a:solidFill>
                <a:latin typeface="+mn-lt"/>
                <a:ea typeface="+mn-ea"/>
                <a:cs typeface="華康中黑體"/>
              </a:defRPr>
            </a:lvl5pPr>
            <a:lvl6pPr marL="25320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892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464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9036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2D2DB9">
                  <a:lumMod val="75000"/>
                </a:srgbClr>
              </a:buClr>
            </a:pPr>
            <a:r>
              <a:rPr lang="ru-RU" altLang="zh-TW" sz="1800" b="0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Объединение каналов Интернета в </a:t>
            </a:r>
            <a:r>
              <a:rPr lang="en-US" altLang="zh-TW" sz="1800" b="0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WAN-</a:t>
            </a:r>
            <a:r>
              <a:rPr lang="ru-RU" altLang="zh-TW" sz="1800" b="0" kern="0" dirty="0" err="1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транк</a:t>
            </a:r>
            <a:endParaRPr lang="en-US" altLang="zh-TW" sz="1800" b="0" kern="0" dirty="0" smtClean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Clr>
                <a:srgbClr val="2D2DB9">
                  <a:lumMod val="75000"/>
                </a:srgbClr>
              </a:buClr>
            </a:pPr>
            <a:r>
              <a:rPr lang="ru-RU" altLang="zh-TW" sz="1800" b="0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Одновременное использование нескольких каналов с балансировкой нагрузки</a:t>
            </a:r>
          </a:p>
          <a:p>
            <a:pPr>
              <a:buClr>
                <a:srgbClr val="2D2DB9">
                  <a:lumMod val="75000"/>
                </a:srgbClr>
              </a:buClr>
            </a:pPr>
            <a:r>
              <a:rPr lang="ru-RU" altLang="zh-TW" sz="1800" b="0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Переход на резервный канал </a:t>
            </a:r>
            <a:r>
              <a:rPr lang="en-US" altLang="zh-TW" sz="1800" b="0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ru-RU" altLang="zh-TW" sz="1800" b="0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например </a:t>
            </a:r>
            <a:r>
              <a:rPr lang="en-US" altLang="zh-TW" sz="1800" b="0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3G/4G) </a:t>
            </a:r>
            <a:r>
              <a:rPr lang="ru-RU" altLang="zh-TW" sz="1800" b="0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случае отказа основных</a:t>
            </a:r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466725" y="3141116"/>
            <a:ext cx="3097213" cy="3024188"/>
          </a:xfrm>
          <a:prstGeom prst="rect">
            <a:avLst/>
          </a:prstGeom>
          <a:solidFill>
            <a:sysClr val="window" lastClr="FFFFFF">
              <a:lumMod val="95000"/>
              <a:alpha val="10000"/>
            </a:sysClr>
          </a:solidFill>
          <a:ln w="25400" algn="ctr">
            <a:noFill/>
            <a:prstDash val="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1800" kern="0" smtClean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539750" y="3195091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8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LAN</a:t>
            </a:r>
          </a:p>
        </p:txBody>
      </p:sp>
      <p:sp>
        <p:nvSpPr>
          <p:cNvPr id="50" name="Text Box 16"/>
          <p:cNvSpPr txBox="1">
            <a:spLocks noChangeArrowheads="1"/>
          </p:cNvSpPr>
          <p:nvPr/>
        </p:nvSpPr>
        <p:spPr bwMode="auto">
          <a:xfrm>
            <a:off x="4067175" y="3195091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8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WAN</a:t>
            </a:r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1691407" y="4652416"/>
            <a:ext cx="1368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zh-TW" sz="1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Коммутатор</a:t>
            </a:r>
            <a:endParaRPr lang="en-US" altLang="zh-TW" sz="14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53" name="AutoShape 20"/>
          <p:cNvCxnSpPr>
            <a:cxnSpLocks noChangeShapeType="1"/>
          </p:cNvCxnSpPr>
          <p:nvPr/>
        </p:nvCxnSpPr>
        <p:spPr bwMode="auto">
          <a:xfrm>
            <a:off x="2267744" y="4509120"/>
            <a:ext cx="792089" cy="1588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  <a:effectLst/>
        </p:spPr>
      </p:cxnSp>
      <p:cxnSp>
        <p:nvCxnSpPr>
          <p:cNvPr id="54" name="AutoShape 22"/>
          <p:cNvCxnSpPr>
            <a:cxnSpLocks noChangeShapeType="1"/>
          </p:cNvCxnSpPr>
          <p:nvPr/>
        </p:nvCxnSpPr>
        <p:spPr bwMode="auto">
          <a:xfrm flipV="1">
            <a:off x="4139952" y="3501008"/>
            <a:ext cx="3024336" cy="936106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1F497D"/>
            </a:solidFill>
            <a:miter lim="800000"/>
            <a:headEnd/>
            <a:tailEnd/>
          </a:ln>
          <a:effectLst/>
        </p:spPr>
      </p:cxnSp>
      <p:cxnSp>
        <p:nvCxnSpPr>
          <p:cNvPr id="55" name="AutoShape 23"/>
          <p:cNvCxnSpPr>
            <a:cxnSpLocks noChangeShapeType="1"/>
          </p:cNvCxnSpPr>
          <p:nvPr/>
        </p:nvCxnSpPr>
        <p:spPr bwMode="auto">
          <a:xfrm>
            <a:off x="4355976" y="4581128"/>
            <a:ext cx="2808312" cy="1588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1F497D"/>
            </a:solidFill>
            <a:miter lim="800000"/>
            <a:headEnd/>
            <a:tailEnd/>
          </a:ln>
          <a:effectLst/>
        </p:spPr>
      </p:cxnSp>
      <p:pic>
        <p:nvPicPr>
          <p:cNvPr id="56" name="Picture 28" descr="20_P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050" y="3645024"/>
            <a:ext cx="54927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9" descr="20_P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463" y="4305424"/>
            <a:ext cx="54927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30" descr="20_P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638" y="4953124"/>
            <a:ext cx="54927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31" descr="20_P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638" y="5572249"/>
            <a:ext cx="54927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0" name="AutoShape 32"/>
          <p:cNvCxnSpPr>
            <a:cxnSpLocks noChangeShapeType="1"/>
          </p:cNvCxnSpPr>
          <p:nvPr/>
        </p:nvCxnSpPr>
        <p:spPr bwMode="auto">
          <a:xfrm>
            <a:off x="1203325" y="3884066"/>
            <a:ext cx="271463" cy="630238"/>
          </a:xfrm>
          <a:prstGeom prst="bentConnector3">
            <a:avLst>
              <a:gd name="adj1" fmla="val 49708"/>
            </a:avLst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</p:cxnSp>
      <p:cxnSp>
        <p:nvCxnSpPr>
          <p:cNvPr id="61" name="AutoShape 33"/>
          <p:cNvCxnSpPr>
            <a:cxnSpLocks noChangeShapeType="1"/>
          </p:cNvCxnSpPr>
          <p:nvPr/>
        </p:nvCxnSpPr>
        <p:spPr bwMode="auto">
          <a:xfrm flipV="1">
            <a:off x="1201738" y="4482225"/>
            <a:ext cx="705966" cy="3522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</p:cxnSp>
      <p:cxnSp>
        <p:nvCxnSpPr>
          <p:cNvPr id="62" name="AutoShape 34"/>
          <p:cNvCxnSpPr>
            <a:cxnSpLocks noChangeShapeType="1"/>
          </p:cNvCxnSpPr>
          <p:nvPr/>
        </p:nvCxnSpPr>
        <p:spPr bwMode="auto">
          <a:xfrm flipV="1">
            <a:off x="1204913" y="4514304"/>
            <a:ext cx="269875" cy="6778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</p:cxnSp>
      <p:cxnSp>
        <p:nvCxnSpPr>
          <p:cNvPr id="63" name="AutoShape 35"/>
          <p:cNvCxnSpPr>
            <a:cxnSpLocks noChangeShapeType="1"/>
          </p:cNvCxnSpPr>
          <p:nvPr/>
        </p:nvCxnSpPr>
        <p:spPr bwMode="auto">
          <a:xfrm flipV="1">
            <a:off x="1204913" y="4514304"/>
            <a:ext cx="269875" cy="12969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</p:cxnSp>
      <p:sp>
        <p:nvSpPr>
          <p:cNvPr id="64" name="Text Box 43"/>
          <p:cNvSpPr txBox="1">
            <a:spLocks noChangeArrowheads="1"/>
          </p:cNvSpPr>
          <p:nvPr/>
        </p:nvSpPr>
        <p:spPr bwMode="auto">
          <a:xfrm>
            <a:off x="5796136" y="3645024"/>
            <a:ext cx="13684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DSL-</a:t>
            </a:r>
            <a:r>
              <a:rPr lang="ru-RU" altLang="zh-TW" sz="1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модем</a:t>
            </a:r>
            <a:endParaRPr lang="en-US" altLang="zh-TW" sz="14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5" name="Picture 8" descr="p653hwi_ca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356992"/>
            <a:ext cx="8778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948789"/>
              </p:ext>
            </p:extLst>
          </p:nvPr>
        </p:nvGraphicFramePr>
        <p:xfrm>
          <a:off x="7020694" y="3061568"/>
          <a:ext cx="129698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72" name="Photo Editor Photo" r:id="rId6" imgW="3419952" imgH="2000000" progId="">
                  <p:embed/>
                </p:oleObj>
              </mc:Choice>
              <mc:Fallback>
                <p:oleObj name="Photo Editor Photo" r:id="rId6" imgW="3419952" imgH="20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694" y="3061568"/>
                        <a:ext cx="1296988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 Box 13"/>
          <p:cNvSpPr txBox="1">
            <a:spLocks noChangeArrowheads="1"/>
          </p:cNvSpPr>
          <p:nvPr/>
        </p:nvSpPr>
        <p:spPr bwMode="auto">
          <a:xfrm>
            <a:off x="7433593" y="3400743"/>
            <a:ext cx="914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2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ISP1</a:t>
            </a:r>
          </a:p>
        </p:txBody>
      </p:sp>
      <p:pic>
        <p:nvPicPr>
          <p:cNvPr id="68" name="Picture 13" descr="Copy (2) of 39_Wav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700000">
            <a:off x="6393954" y="5106938"/>
            <a:ext cx="459205" cy="459205"/>
          </a:xfrm>
          <a:prstGeom prst="rect">
            <a:avLst/>
          </a:prstGeom>
          <a:noFill/>
        </p:spPr>
      </p:pic>
      <p:graphicFrame>
        <p:nvGraphicFramePr>
          <p:cNvPr id="6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022010"/>
              </p:ext>
            </p:extLst>
          </p:nvPr>
        </p:nvGraphicFramePr>
        <p:xfrm>
          <a:off x="7020272" y="5297512"/>
          <a:ext cx="129698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73" name="Photo Editor Photo" r:id="rId9" imgW="3419952" imgH="2000000" progId="">
                  <p:embed/>
                </p:oleObj>
              </mc:Choice>
              <mc:Fallback>
                <p:oleObj name="Photo Editor Photo" r:id="rId9" imgW="3419952" imgH="20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5297512"/>
                        <a:ext cx="1296988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" name="Picture 18" descr="14_Antenn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51782" y="5159098"/>
            <a:ext cx="454540" cy="747011"/>
          </a:xfrm>
          <a:prstGeom prst="rect">
            <a:avLst/>
          </a:prstGeom>
          <a:noFill/>
        </p:spPr>
      </p:pic>
      <p:sp>
        <p:nvSpPr>
          <p:cNvPr id="71" name="Text Box 13"/>
          <p:cNvSpPr txBox="1">
            <a:spLocks noChangeArrowheads="1"/>
          </p:cNvSpPr>
          <p:nvPr/>
        </p:nvSpPr>
        <p:spPr bwMode="auto">
          <a:xfrm>
            <a:off x="7449609" y="5635508"/>
            <a:ext cx="5543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2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ISP</a:t>
            </a:r>
            <a:r>
              <a:rPr lang="ru-RU" altLang="zh-TW" sz="12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endParaRPr lang="en-US" altLang="zh-TW" sz="12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72" name="AutoShape 23"/>
          <p:cNvCxnSpPr>
            <a:cxnSpLocks noChangeShapeType="1"/>
          </p:cNvCxnSpPr>
          <p:nvPr/>
        </p:nvCxnSpPr>
        <p:spPr bwMode="auto">
          <a:xfrm>
            <a:off x="4067944" y="4725144"/>
            <a:ext cx="2160240" cy="648072"/>
          </a:xfrm>
          <a:prstGeom prst="bentConnector3">
            <a:avLst>
              <a:gd name="adj1" fmla="val 73654"/>
            </a:avLst>
          </a:prstGeom>
          <a:noFill/>
          <a:ln w="38100">
            <a:solidFill>
              <a:srgbClr val="1F497D"/>
            </a:solidFill>
            <a:miter lim="800000"/>
            <a:headEnd/>
            <a:tailEnd/>
          </a:ln>
          <a:effectLst/>
        </p:spPr>
      </p:cxnSp>
      <p:graphicFrame>
        <p:nvGraphicFramePr>
          <p:cNvPr id="7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023150"/>
              </p:ext>
            </p:extLst>
          </p:nvPr>
        </p:nvGraphicFramePr>
        <p:xfrm>
          <a:off x="7020272" y="4145384"/>
          <a:ext cx="129698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74" name="Photo Editor Photo" r:id="rId11" imgW="3419952" imgH="2000000" progId="">
                  <p:embed/>
                </p:oleObj>
              </mc:Choice>
              <mc:Fallback>
                <p:oleObj name="Photo Editor Photo" r:id="rId11" imgW="3419952" imgH="20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4145384"/>
                        <a:ext cx="1296988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Text Box 13"/>
          <p:cNvSpPr txBox="1">
            <a:spLocks noChangeArrowheads="1"/>
          </p:cNvSpPr>
          <p:nvPr/>
        </p:nvSpPr>
        <p:spPr bwMode="auto">
          <a:xfrm>
            <a:off x="7426668" y="4482478"/>
            <a:ext cx="914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2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ISP</a:t>
            </a:r>
            <a:r>
              <a:rPr lang="ru-RU" altLang="zh-TW" sz="12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endParaRPr lang="en-US" altLang="zh-TW" sz="12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5" name="文字方塊 19"/>
          <p:cNvSpPr txBox="1"/>
          <p:nvPr/>
        </p:nvSpPr>
        <p:spPr>
          <a:xfrm>
            <a:off x="3996678" y="4980361"/>
            <a:ext cx="11521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WAN</a:t>
            </a:r>
            <a:r>
              <a:rPr lang="ru-RU" altLang="zh-TW" sz="1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ru-RU" altLang="zh-TW" sz="1400" dirty="0" err="1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транк</a:t>
            </a:r>
            <a:endParaRPr lang="zh-TW" altLang="en-US" sz="14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6" name="Freeform 48"/>
          <p:cNvSpPr>
            <a:spLocks/>
          </p:cNvSpPr>
          <p:nvPr/>
        </p:nvSpPr>
        <p:spPr bwMode="auto">
          <a:xfrm>
            <a:off x="1187834" y="3416971"/>
            <a:ext cx="6264234" cy="1164150"/>
          </a:xfrm>
          <a:custGeom>
            <a:avLst/>
            <a:gdLst>
              <a:gd name="T0" fmla="*/ 0 w 5080"/>
              <a:gd name="T1" fmla="*/ 408 h 416"/>
              <a:gd name="T2" fmla="*/ 680 w 5080"/>
              <a:gd name="T3" fmla="*/ 363 h 416"/>
              <a:gd name="T4" fmla="*/ 1451 w 5080"/>
              <a:gd name="T5" fmla="*/ 91 h 416"/>
              <a:gd name="T6" fmla="*/ 2358 w 5080"/>
              <a:gd name="T7" fmla="*/ 91 h 416"/>
              <a:gd name="T8" fmla="*/ 2812 w 5080"/>
              <a:gd name="T9" fmla="*/ 0 h 416"/>
              <a:gd name="T10" fmla="*/ 3674 w 5080"/>
              <a:gd name="T11" fmla="*/ 91 h 416"/>
              <a:gd name="T12" fmla="*/ 4490 w 5080"/>
              <a:gd name="T13" fmla="*/ 91 h 416"/>
              <a:gd name="T14" fmla="*/ 5080 w 5080"/>
              <a:gd name="T15" fmla="*/ 363 h 416"/>
              <a:gd name="connsiteX0" fmla="*/ 0 w 10000"/>
              <a:gd name="connsiteY0" fmla="*/ 9808 h 9904"/>
              <a:gd name="connsiteX1" fmla="*/ 1339 w 10000"/>
              <a:gd name="connsiteY1" fmla="*/ 8726 h 9904"/>
              <a:gd name="connsiteX2" fmla="*/ 2991 w 10000"/>
              <a:gd name="connsiteY2" fmla="*/ 7633 h 9904"/>
              <a:gd name="connsiteX3" fmla="*/ 4642 w 10000"/>
              <a:gd name="connsiteY3" fmla="*/ 2188 h 9904"/>
              <a:gd name="connsiteX4" fmla="*/ 5535 w 10000"/>
              <a:gd name="connsiteY4" fmla="*/ 0 h 9904"/>
              <a:gd name="connsiteX5" fmla="*/ 7232 w 10000"/>
              <a:gd name="connsiteY5" fmla="*/ 2188 h 9904"/>
              <a:gd name="connsiteX6" fmla="*/ 8839 w 10000"/>
              <a:gd name="connsiteY6" fmla="*/ 2188 h 9904"/>
              <a:gd name="connsiteX7" fmla="*/ 10000 w 10000"/>
              <a:gd name="connsiteY7" fmla="*/ 8726 h 9904"/>
              <a:gd name="connsiteX0" fmla="*/ 0 w 10000"/>
              <a:gd name="connsiteY0" fmla="*/ 9903 h 10273"/>
              <a:gd name="connsiteX1" fmla="*/ 1295 w 10000"/>
              <a:gd name="connsiteY1" fmla="*/ 9908 h 10273"/>
              <a:gd name="connsiteX2" fmla="*/ 2991 w 10000"/>
              <a:gd name="connsiteY2" fmla="*/ 7707 h 10273"/>
              <a:gd name="connsiteX3" fmla="*/ 4642 w 10000"/>
              <a:gd name="connsiteY3" fmla="*/ 2209 h 10273"/>
              <a:gd name="connsiteX4" fmla="*/ 5535 w 10000"/>
              <a:gd name="connsiteY4" fmla="*/ 0 h 10273"/>
              <a:gd name="connsiteX5" fmla="*/ 7232 w 10000"/>
              <a:gd name="connsiteY5" fmla="*/ 2209 h 10273"/>
              <a:gd name="connsiteX6" fmla="*/ 8839 w 10000"/>
              <a:gd name="connsiteY6" fmla="*/ 2209 h 10273"/>
              <a:gd name="connsiteX7" fmla="*/ 10000 w 10000"/>
              <a:gd name="connsiteY7" fmla="*/ 8811 h 10273"/>
              <a:gd name="connsiteX0" fmla="*/ 0 w 10000"/>
              <a:gd name="connsiteY0" fmla="*/ 9903 h 10091"/>
              <a:gd name="connsiteX1" fmla="*/ 1295 w 10000"/>
              <a:gd name="connsiteY1" fmla="*/ 9908 h 10091"/>
              <a:gd name="connsiteX2" fmla="*/ 3081 w 10000"/>
              <a:gd name="connsiteY2" fmla="*/ 8808 h 10091"/>
              <a:gd name="connsiteX3" fmla="*/ 4642 w 10000"/>
              <a:gd name="connsiteY3" fmla="*/ 2209 h 10091"/>
              <a:gd name="connsiteX4" fmla="*/ 5535 w 10000"/>
              <a:gd name="connsiteY4" fmla="*/ 0 h 10091"/>
              <a:gd name="connsiteX5" fmla="*/ 7232 w 10000"/>
              <a:gd name="connsiteY5" fmla="*/ 2209 h 10091"/>
              <a:gd name="connsiteX6" fmla="*/ 8839 w 10000"/>
              <a:gd name="connsiteY6" fmla="*/ 2209 h 10091"/>
              <a:gd name="connsiteX7" fmla="*/ 10000 w 10000"/>
              <a:gd name="connsiteY7" fmla="*/ 8811 h 10091"/>
              <a:gd name="connsiteX0" fmla="*/ 0 w 10000"/>
              <a:gd name="connsiteY0" fmla="*/ 10819 h 11006"/>
              <a:gd name="connsiteX1" fmla="*/ 1295 w 10000"/>
              <a:gd name="connsiteY1" fmla="*/ 10824 h 11006"/>
              <a:gd name="connsiteX2" fmla="*/ 3081 w 10000"/>
              <a:gd name="connsiteY2" fmla="*/ 9724 h 11006"/>
              <a:gd name="connsiteX3" fmla="*/ 4777 w 10000"/>
              <a:gd name="connsiteY3" fmla="*/ 8623 h 11006"/>
              <a:gd name="connsiteX4" fmla="*/ 5535 w 10000"/>
              <a:gd name="connsiteY4" fmla="*/ 916 h 11006"/>
              <a:gd name="connsiteX5" fmla="*/ 7232 w 10000"/>
              <a:gd name="connsiteY5" fmla="*/ 3125 h 11006"/>
              <a:gd name="connsiteX6" fmla="*/ 8839 w 10000"/>
              <a:gd name="connsiteY6" fmla="*/ 3125 h 11006"/>
              <a:gd name="connsiteX7" fmla="*/ 10000 w 10000"/>
              <a:gd name="connsiteY7" fmla="*/ 9727 h 11006"/>
              <a:gd name="connsiteX0" fmla="*/ 0 w 10000"/>
              <a:gd name="connsiteY0" fmla="*/ 10819 h 11191"/>
              <a:gd name="connsiteX1" fmla="*/ 1295 w 10000"/>
              <a:gd name="connsiteY1" fmla="*/ 10824 h 11191"/>
              <a:gd name="connsiteX2" fmla="*/ 3081 w 10000"/>
              <a:gd name="connsiteY2" fmla="*/ 10824 h 11191"/>
              <a:gd name="connsiteX3" fmla="*/ 4777 w 10000"/>
              <a:gd name="connsiteY3" fmla="*/ 8623 h 11191"/>
              <a:gd name="connsiteX4" fmla="*/ 5535 w 10000"/>
              <a:gd name="connsiteY4" fmla="*/ 916 h 11191"/>
              <a:gd name="connsiteX5" fmla="*/ 7232 w 10000"/>
              <a:gd name="connsiteY5" fmla="*/ 3125 h 11191"/>
              <a:gd name="connsiteX6" fmla="*/ 8839 w 10000"/>
              <a:gd name="connsiteY6" fmla="*/ 3125 h 11191"/>
              <a:gd name="connsiteX7" fmla="*/ 10000 w 10000"/>
              <a:gd name="connsiteY7" fmla="*/ 9727 h 11191"/>
              <a:gd name="connsiteX0" fmla="*/ 0 w 10000"/>
              <a:gd name="connsiteY0" fmla="*/ 11003 h 11559"/>
              <a:gd name="connsiteX1" fmla="*/ 1295 w 10000"/>
              <a:gd name="connsiteY1" fmla="*/ 11008 h 11559"/>
              <a:gd name="connsiteX2" fmla="*/ 3081 w 10000"/>
              <a:gd name="connsiteY2" fmla="*/ 11008 h 11559"/>
              <a:gd name="connsiteX3" fmla="*/ 5045 w 10000"/>
              <a:gd name="connsiteY3" fmla="*/ 9908 h 11559"/>
              <a:gd name="connsiteX4" fmla="*/ 5535 w 10000"/>
              <a:gd name="connsiteY4" fmla="*/ 1100 h 11559"/>
              <a:gd name="connsiteX5" fmla="*/ 7232 w 10000"/>
              <a:gd name="connsiteY5" fmla="*/ 3309 h 11559"/>
              <a:gd name="connsiteX6" fmla="*/ 8839 w 10000"/>
              <a:gd name="connsiteY6" fmla="*/ 3309 h 11559"/>
              <a:gd name="connsiteX7" fmla="*/ 10000 w 10000"/>
              <a:gd name="connsiteY7" fmla="*/ 9911 h 11559"/>
              <a:gd name="connsiteX0" fmla="*/ 0 w 10000"/>
              <a:gd name="connsiteY0" fmla="*/ 11003 h 11559"/>
              <a:gd name="connsiteX1" fmla="*/ 1295 w 10000"/>
              <a:gd name="connsiteY1" fmla="*/ 11008 h 11559"/>
              <a:gd name="connsiteX2" fmla="*/ 3081 w 10000"/>
              <a:gd name="connsiteY2" fmla="*/ 11008 h 11559"/>
              <a:gd name="connsiteX3" fmla="*/ 5313 w 10000"/>
              <a:gd name="connsiteY3" fmla="*/ 9908 h 11559"/>
              <a:gd name="connsiteX4" fmla="*/ 5535 w 10000"/>
              <a:gd name="connsiteY4" fmla="*/ 1100 h 11559"/>
              <a:gd name="connsiteX5" fmla="*/ 7232 w 10000"/>
              <a:gd name="connsiteY5" fmla="*/ 3309 h 11559"/>
              <a:gd name="connsiteX6" fmla="*/ 8839 w 10000"/>
              <a:gd name="connsiteY6" fmla="*/ 3309 h 11559"/>
              <a:gd name="connsiteX7" fmla="*/ 10000 w 10000"/>
              <a:gd name="connsiteY7" fmla="*/ 9911 h 11559"/>
              <a:gd name="connsiteX0" fmla="*/ 0 w 10000"/>
              <a:gd name="connsiteY0" fmla="*/ 11003 h 11559"/>
              <a:gd name="connsiteX1" fmla="*/ 1295 w 10000"/>
              <a:gd name="connsiteY1" fmla="*/ 11008 h 11559"/>
              <a:gd name="connsiteX2" fmla="*/ 3081 w 10000"/>
              <a:gd name="connsiteY2" fmla="*/ 11008 h 11559"/>
              <a:gd name="connsiteX3" fmla="*/ 5313 w 10000"/>
              <a:gd name="connsiteY3" fmla="*/ 9908 h 11559"/>
              <a:gd name="connsiteX4" fmla="*/ 5759 w 10000"/>
              <a:gd name="connsiteY4" fmla="*/ 1100 h 11559"/>
              <a:gd name="connsiteX5" fmla="*/ 7232 w 10000"/>
              <a:gd name="connsiteY5" fmla="*/ 3309 h 11559"/>
              <a:gd name="connsiteX6" fmla="*/ 8839 w 10000"/>
              <a:gd name="connsiteY6" fmla="*/ 3309 h 11559"/>
              <a:gd name="connsiteX7" fmla="*/ 10000 w 10000"/>
              <a:gd name="connsiteY7" fmla="*/ 9911 h 11559"/>
              <a:gd name="connsiteX0" fmla="*/ 0 w 10000"/>
              <a:gd name="connsiteY0" fmla="*/ 15776 h 16332"/>
              <a:gd name="connsiteX1" fmla="*/ 1295 w 10000"/>
              <a:gd name="connsiteY1" fmla="*/ 15781 h 16332"/>
              <a:gd name="connsiteX2" fmla="*/ 3081 w 10000"/>
              <a:gd name="connsiteY2" fmla="*/ 15781 h 16332"/>
              <a:gd name="connsiteX3" fmla="*/ 5313 w 10000"/>
              <a:gd name="connsiteY3" fmla="*/ 14681 h 16332"/>
              <a:gd name="connsiteX4" fmla="*/ 5759 w 10000"/>
              <a:gd name="connsiteY4" fmla="*/ 5873 h 16332"/>
              <a:gd name="connsiteX5" fmla="*/ 6117 w 10000"/>
              <a:gd name="connsiteY5" fmla="*/ 368 h 16332"/>
              <a:gd name="connsiteX6" fmla="*/ 8839 w 10000"/>
              <a:gd name="connsiteY6" fmla="*/ 8082 h 16332"/>
              <a:gd name="connsiteX7" fmla="*/ 10000 w 10000"/>
              <a:gd name="connsiteY7" fmla="*/ 14684 h 16332"/>
              <a:gd name="connsiteX0" fmla="*/ 0 w 10000"/>
              <a:gd name="connsiteY0" fmla="*/ 15590 h 15778"/>
              <a:gd name="connsiteX1" fmla="*/ 1295 w 10000"/>
              <a:gd name="connsiteY1" fmla="*/ 15595 h 15778"/>
              <a:gd name="connsiteX2" fmla="*/ 3081 w 10000"/>
              <a:gd name="connsiteY2" fmla="*/ 15595 h 15778"/>
              <a:gd name="connsiteX3" fmla="*/ 5313 w 10000"/>
              <a:gd name="connsiteY3" fmla="*/ 14495 h 15778"/>
              <a:gd name="connsiteX4" fmla="*/ 5670 w 10000"/>
              <a:gd name="connsiteY4" fmla="*/ 8990 h 15778"/>
              <a:gd name="connsiteX5" fmla="*/ 6117 w 10000"/>
              <a:gd name="connsiteY5" fmla="*/ 182 h 15778"/>
              <a:gd name="connsiteX6" fmla="*/ 8839 w 10000"/>
              <a:gd name="connsiteY6" fmla="*/ 7896 h 15778"/>
              <a:gd name="connsiteX7" fmla="*/ 10000 w 10000"/>
              <a:gd name="connsiteY7" fmla="*/ 14498 h 15778"/>
              <a:gd name="connsiteX0" fmla="*/ 0 w 10000"/>
              <a:gd name="connsiteY0" fmla="*/ 15590 h 15778"/>
              <a:gd name="connsiteX1" fmla="*/ 1295 w 10000"/>
              <a:gd name="connsiteY1" fmla="*/ 15595 h 15778"/>
              <a:gd name="connsiteX2" fmla="*/ 3081 w 10000"/>
              <a:gd name="connsiteY2" fmla="*/ 15595 h 15778"/>
              <a:gd name="connsiteX3" fmla="*/ 5313 w 10000"/>
              <a:gd name="connsiteY3" fmla="*/ 14495 h 15778"/>
              <a:gd name="connsiteX4" fmla="*/ 5670 w 10000"/>
              <a:gd name="connsiteY4" fmla="*/ 8990 h 15778"/>
              <a:gd name="connsiteX5" fmla="*/ 6117 w 10000"/>
              <a:gd name="connsiteY5" fmla="*/ 182 h 15778"/>
              <a:gd name="connsiteX6" fmla="*/ 8839 w 10000"/>
              <a:gd name="connsiteY6" fmla="*/ 7896 h 15778"/>
              <a:gd name="connsiteX7" fmla="*/ 10000 w 10000"/>
              <a:gd name="connsiteY7" fmla="*/ 14498 h 15778"/>
              <a:gd name="connsiteX0" fmla="*/ 0 w 10000"/>
              <a:gd name="connsiteY0" fmla="*/ 15590 h 15778"/>
              <a:gd name="connsiteX1" fmla="*/ 1295 w 10000"/>
              <a:gd name="connsiteY1" fmla="*/ 15595 h 15778"/>
              <a:gd name="connsiteX2" fmla="*/ 3081 w 10000"/>
              <a:gd name="connsiteY2" fmla="*/ 15595 h 15778"/>
              <a:gd name="connsiteX3" fmla="*/ 5313 w 10000"/>
              <a:gd name="connsiteY3" fmla="*/ 14495 h 15778"/>
              <a:gd name="connsiteX4" fmla="*/ 5670 w 10000"/>
              <a:gd name="connsiteY4" fmla="*/ 8990 h 15778"/>
              <a:gd name="connsiteX5" fmla="*/ 6117 w 10000"/>
              <a:gd name="connsiteY5" fmla="*/ 182 h 15778"/>
              <a:gd name="connsiteX6" fmla="*/ 8839 w 10000"/>
              <a:gd name="connsiteY6" fmla="*/ 7896 h 15778"/>
              <a:gd name="connsiteX7" fmla="*/ 10000 w 10000"/>
              <a:gd name="connsiteY7" fmla="*/ 14498 h 15778"/>
              <a:gd name="connsiteX0" fmla="*/ 0 w 10000"/>
              <a:gd name="connsiteY0" fmla="*/ 16693 h 16881"/>
              <a:gd name="connsiteX1" fmla="*/ 1295 w 10000"/>
              <a:gd name="connsiteY1" fmla="*/ 16698 h 16881"/>
              <a:gd name="connsiteX2" fmla="*/ 3081 w 10000"/>
              <a:gd name="connsiteY2" fmla="*/ 16698 h 16881"/>
              <a:gd name="connsiteX3" fmla="*/ 5313 w 10000"/>
              <a:gd name="connsiteY3" fmla="*/ 15598 h 16881"/>
              <a:gd name="connsiteX4" fmla="*/ 5670 w 10000"/>
              <a:gd name="connsiteY4" fmla="*/ 10093 h 16881"/>
              <a:gd name="connsiteX5" fmla="*/ 6117 w 10000"/>
              <a:gd name="connsiteY5" fmla="*/ 1285 h 16881"/>
              <a:gd name="connsiteX6" fmla="*/ 7545 w 10000"/>
              <a:gd name="connsiteY6" fmla="*/ 2386 h 16881"/>
              <a:gd name="connsiteX7" fmla="*/ 10000 w 10000"/>
              <a:gd name="connsiteY7" fmla="*/ 15601 h 16881"/>
              <a:gd name="connsiteX0" fmla="*/ 0 w 7902"/>
              <a:gd name="connsiteY0" fmla="*/ 17074 h 17262"/>
              <a:gd name="connsiteX1" fmla="*/ 1295 w 7902"/>
              <a:gd name="connsiteY1" fmla="*/ 17079 h 17262"/>
              <a:gd name="connsiteX2" fmla="*/ 3081 w 7902"/>
              <a:gd name="connsiteY2" fmla="*/ 17079 h 17262"/>
              <a:gd name="connsiteX3" fmla="*/ 5313 w 7902"/>
              <a:gd name="connsiteY3" fmla="*/ 15979 h 17262"/>
              <a:gd name="connsiteX4" fmla="*/ 5670 w 7902"/>
              <a:gd name="connsiteY4" fmla="*/ 10474 h 17262"/>
              <a:gd name="connsiteX5" fmla="*/ 6117 w 7902"/>
              <a:gd name="connsiteY5" fmla="*/ 1666 h 17262"/>
              <a:gd name="connsiteX6" fmla="*/ 7545 w 7902"/>
              <a:gd name="connsiteY6" fmla="*/ 2767 h 17262"/>
              <a:gd name="connsiteX7" fmla="*/ 7902 w 7902"/>
              <a:gd name="connsiteY7" fmla="*/ 2767 h 17262"/>
              <a:gd name="connsiteX0" fmla="*/ 0 w 10000"/>
              <a:gd name="connsiteY0" fmla="*/ 9891 h 10000"/>
              <a:gd name="connsiteX1" fmla="*/ 1639 w 10000"/>
              <a:gd name="connsiteY1" fmla="*/ 9894 h 10000"/>
              <a:gd name="connsiteX2" fmla="*/ 3899 w 10000"/>
              <a:gd name="connsiteY2" fmla="*/ 9894 h 10000"/>
              <a:gd name="connsiteX3" fmla="*/ 6724 w 10000"/>
              <a:gd name="connsiteY3" fmla="*/ 9257 h 10000"/>
              <a:gd name="connsiteX4" fmla="*/ 7175 w 10000"/>
              <a:gd name="connsiteY4" fmla="*/ 6068 h 10000"/>
              <a:gd name="connsiteX5" fmla="*/ 7741 w 10000"/>
              <a:gd name="connsiteY5" fmla="*/ 965 h 10000"/>
              <a:gd name="connsiteX6" fmla="*/ 8870 w 10000"/>
              <a:gd name="connsiteY6" fmla="*/ 1603 h 10000"/>
              <a:gd name="connsiteX7" fmla="*/ 10000 w 10000"/>
              <a:gd name="connsiteY7" fmla="*/ 1603 h 10000"/>
              <a:gd name="connsiteX0" fmla="*/ 0 w 10000"/>
              <a:gd name="connsiteY0" fmla="*/ 9670 h 9779"/>
              <a:gd name="connsiteX1" fmla="*/ 1639 w 10000"/>
              <a:gd name="connsiteY1" fmla="*/ 9673 h 9779"/>
              <a:gd name="connsiteX2" fmla="*/ 3899 w 10000"/>
              <a:gd name="connsiteY2" fmla="*/ 9673 h 9779"/>
              <a:gd name="connsiteX3" fmla="*/ 6724 w 10000"/>
              <a:gd name="connsiteY3" fmla="*/ 9036 h 9779"/>
              <a:gd name="connsiteX4" fmla="*/ 7175 w 10000"/>
              <a:gd name="connsiteY4" fmla="*/ 5847 h 9779"/>
              <a:gd name="connsiteX5" fmla="*/ 7741 w 10000"/>
              <a:gd name="connsiteY5" fmla="*/ 744 h 9779"/>
              <a:gd name="connsiteX6" fmla="*/ 8870 w 10000"/>
              <a:gd name="connsiteY6" fmla="*/ 1382 h 9779"/>
              <a:gd name="connsiteX7" fmla="*/ 10000 w 10000"/>
              <a:gd name="connsiteY7" fmla="*/ 1382 h 9779"/>
              <a:gd name="connsiteX0" fmla="*/ 0 w 10282"/>
              <a:gd name="connsiteY0" fmla="*/ 5979 h 10544"/>
              <a:gd name="connsiteX1" fmla="*/ 1921 w 10282"/>
              <a:gd name="connsiteY1" fmla="*/ 9892 h 10544"/>
              <a:gd name="connsiteX2" fmla="*/ 4181 w 10282"/>
              <a:gd name="connsiteY2" fmla="*/ 9892 h 10544"/>
              <a:gd name="connsiteX3" fmla="*/ 7006 w 10282"/>
              <a:gd name="connsiteY3" fmla="*/ 9240 h 10544"/>
              <a:gd name="connsiteX4" fmla="*/ 7457 w 10282"/>
              <a:gd name="connsiteY4" fmla="*/ 5979 h 10544"/>
              <a:gd name="connsiteX5" fmla="*/ 8023 w 10282"/>
              <a:gd name="connsiteY5" fmla="*/ 761 h 10544"/>
              <a:gd name="connsiteX6" fmla="*/ 9152 w 10282"/>
              <a:gd name="connsiteY6" fmla="*/ 1413 h 10544"/>
              <a:gd name="connsiteX7" fmla="*/ 10282 w 10282"/>
              <a:gd name="connsiteY7" fmla="*/ 1413 h 10544"/>
              <a:gd name="connsiteX0" fmla="*/ 0 w 9830"/>
              <a:gd name="connsiteY0" fmla="*/ 5979 h 10544"/>
              <a:gd name="connsiteX1" fmla="*/ 1469 w 9830"/>
              <a:gd name="connsiteY1" fmla="*/ 9892 h 10544"/>
              <a:gd name="connsiteX2" fmla="*/ 3729 w 9830"/>
              <a:gd name="connsiteY2" fmla="*/ 9892 h 10544"/>
              <a:gd name="connsiteX3" fmla="*/ 6554 w 9830"/>
              <a:gd name="connsiteY3" fmla="*/ 9240 h 10544"/>
              <a:gd name="connsiteX4" fmla="*/ 7005 w 9830"/>
              <a:gd name="connsiteY4" fmla="*/ 5979 h 10544"/>
              <a:gd name="connsiteX5" fmla="*/ 7571 w 9830"/>
              <a:gd name="connsiteY5" fmla="*/ 761 h 10544"/>
              <a:gd name="connsiteX6" fmla="*/ 8700 w 9830"/>
              <a:gd name="connsiteY6" fmla="*/ 1413 h 10544"/>
              <a:gd name="connsiteX7" fmla="*/ 9830 w 9830"/>
              <a:gd name="connsiteY7" fmla="*/ 1413 h 1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30" h="10544">
                <a:moveTo>
                  <a:pt x="0" y="5979"/>
                </a:moveTo>
                <a:cubicBezTo>
                  <a:pt x="545" y="6036"/>
                  <a:pt x="848" y="9240"/>
                  <a:pt x="1469" y="9892"/>
                </a:cubicBezTo>
                <a:cubicBezTo>
                  <a:pt x="2090" y="10544"/>
                  <a:pt x="2881" y="10000"/>
                  <a:pt x="3729" y="9892"/>
                </a:cubicBezTo>
                <a:cubicBezTo>
                  <a:pt x="4577" y="9783"/>
                  <a:pt x="6008" y="9893"/>
                  <a:pt x="6554" y="9240"/>
                </a:cubicBezTo>
                <a:cubicBezTo>
                  <a:pt x="7099" y="8588"/>
                  <a:pt x="7027" y="8053"/>
                  <a:pt x="7005" y="5979"/>
                </a:cubicBezTo>
                <a:cubicBezTo>
                  <a:pt x="6999" y="3208"/>
                  <a:pt x="7289" y="1522"/>
                  <a:pt x="7571" y="761"/>
                </a:cubicBezTo>
                <a:cubicBezTo>
                  <a:pt x="7853" y="0"/>
                  <a:pt x="8324" y="1305"/>
                  <a:pt x="8700" y="1413"/>
                </a:cubicBezTo>
                <a:cubicBezTo>
                  <a:pt x="9076" y="1522"/>
                  <a:pt x="9216" y="1439"/>
                  <a:pt x="9830" y="1413"/>
                </a:cubicBezTo>
              </a:path>
            </a:pathLst>
          </a:custGeom>
          <a:noFill/>
          <a:ln w="63500" cap="flat" cmpd="sng">
            <a:solidFill>
              <a:srgbClr val="0070C0">
                <a:alpha val="50000"/>
              </a:srgbClr>
            </a:solidFill>
            <a:prstDash val="solid"/>
            <a:round/>
            <a:headEnd type="oval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7" name="Freeform 49"/>
          <p:cNvSpPr>
            <a:spLocks/>
          </p:cNvSpPr>
          <p:nvPr/>
        </p:nvSpPr>
        <p:spPr bwMode="auto">
          <a:xfrm>
            <a:off x="1187890" y="4509120"/>
            <a:ext cx="5832382" cy="1126388"/>
          </a:xfrm>
          <a:custGeom>
            <a:avLst/>
            <a:gdLst>
              <a:gd name="T0" fmla="*/ 0 w 5171"/>
              <a:gd name="T1" fmla="*/ 492 h 976"/>
              <a:gd name="T2" fmla="*/ 635 w 5171"/>
              <a:gd name="T3" fmla="*/ 492 h 976"/>
              <a:gd name="T4" fmla="*/ 1723 w 5171"/>
              <a:gd name="T5" fmla="*/ 855 h 976"/>
              <a:gd name="T6" fmla="*/ 2313 w 5171"/>
              <a:gd name="T7" fmla="*/ 855 h 976"/>
              <a:gd name="T8" fmla="*/ 2449 w 5171"/>
              <a:gd name="T9" fmla="*/ 129 h 976"/>
              <a:gd name="T10" fmla="*/ 2993 w 5171"/>
              <a:gd name="T11" fmla="*/ 84 h 976"/>
              <a:gd name="T12" fmla="*/ 3764 w 5171"/>
              <a:gd name="T13" fmla="*/ 220 h 976"/>
              <a:gd name="T14" fmla="*/ 4808 w 5171"/>
              <a:gd name="T15" fmla="*/ 265 h 976"/>
              <a:gd name="T16" fmla="*/ 5171 w 5171"/>
              <a:gd name="T17" fmla="*/ 492 h 976"/>
              <a:gd name="connsiteX0" fmla="*/ 0 w 10000"/>
              <a:gd name="connsiteY0" fmla="*/ 5041 h 10000"/>
              <a:gd name="connsiteX1" fmla="*/ 1316 w 10000"/>
              <a:gd name="connsiteY1" fmla="*/ 4647 h 10000"/>
              <a:gd name="connsiteX2" fmla="*/ 3332 w 10000"/>
              <a:gd name="connsiteY2" fmla="*/ 8760 h 10000"/>
              <a:gd name="connsiteX3" fmla="*/ 4473 w 10000"/>
              <a:gd name="connsiteY3" fmla="*/ 8760 h 10000"/>
              <a:gd name="connsiteX4" fmla="*/ 4736 w 10000"/>
              <a:gd name="connsiteY4" fmla="*/ 1322 h 10000"/>
              <a:gd name="connsiteX5" fmla="*/ 5788 w 10000"/>
              <a:gd name="connsiteY5" fmla="*/ 861 h 10000"/>
              <a:gd name="connsiteX6" fmla="*/ 7279 w 10000"/>
              <a:gd name="connsiteY6" fmla="*/ 2254 h 10000"/>
              <a:gd name="connsiteX7" fmla="*/ 9298 w 10000"/>
              <a:gd name="connsiteY7" fmla="*/ 2715 h 10000"/>
              <a:gd name="connsiteX8" fmla="*/ 10000 w 10000"/>
              <a:gd name="connsiteY8" fmla="*/ 5041 h 10000"/>
              <a:gd name="connsiteX0" fmla="*/ 0 w 10000"/>
              <a:gd name="connsiteY0" fmla="*/ 5041 h 10000"/>
              <a:gd name="connsiteX1" fmla="*/ 1316 w 10000"/>
              <a:gd name="connsiteY1" fmla="*/ 4647 h 10000"/>
              <a:gd name="connsiteX2" fmla="*/ 3332 w 10000"/>
              <a:gd name="connsiteY2" fmla="*/ 8760 h 10000"/>
              <a:gd name="connsiteX3" fmla="*/ 4473 w 10000"/>
              <a:gd name="connsiteY3" fmla="*/ 8760 h 10000"/>
              <a:gd name="connsiteX4" fmla="*/ 4736 w 10000"/>
              <a:gd name="connsiteY4" fmla="*/ 1322 h 10000"/>
              <a:gd name="connsiteX5" fmla="*/ 5788 w 10000"/>
              <a:gd name="connsiteY5" fmla="*/ 861 h 10000"/>
              <a:gd name="connsiteX6" fmla="*/ 7279 w 10000"/>
              <a:gd name="connsiteY6" fmla="*/ 2254 h 10000"/>
              <a:gd name="connsiteX7" fmla="*/ 9298 w 10000"/>
              <a:gd name="connsiteY7" fmla="*/ 2715 h 10000"/>
              <a:gd name="connsiteX8" fmla="*/ 10000 w 10000"/>
              <a:gd name="connsiteY8" fmla="*/ 5041 h 10000"/>
              <a:gd name="connsiteX0" fmla="*/ 0 w 10000"/>
              <a:gd name="connsiteY0" fmla="*/ 5041 h 9392"/>
              <a:gd name="connsiteX1" fmla="*/ 1316 w 10000"/>
              <a:gd name="connsiteY1" fmla="*/ 4647 h 9392"/>
              <a:gd name="connsiteX2" fmla="*/ 3509 w 10000"/>
              <a:gd name="connsiteY2" fmla="*/ 5112 h 9392"/>
              <a:gd name="connsiteX3" fmla="*/ 4473 w 10000"/>
              <a:gd name="connsiteY3" fmla="*/ 8760 h 9392"/>
              <a:gd name="connsiteX4" fmla="*/ 4736 w 10000"/>
              <a:gd name="connsiteY4" fmla="*/ 1322 h 9392"/>
              <a:gd name="connsiteX5" fmla="*/ 5788 w 10000"/>
              <a:gd name="connsiteY5" fmla="*/ 861 h 9392"/>
              <a:gd name="connsiteX6" fmla="*/ 7279 w 10000"/>
              <a:gd name="connsiteY6" fmla="*/ 2254 h 9392"/>
              <a:gd name="connsiteX7" fmla="*/ 9298 w 10000"/>
              <a:gd name="connsiteY7" fmla="*/ 2715 h 9392"/>
              <a:gd name="connsiteX8" fmla="*/ 10000 w 10000"/>
              <a:gd name="connsiteY8" fmla="*/ 5041 h 9392"/>
              <a:gd name="connsiteX0" fmla="*/ 0 w 10000"/>
              <a:gd name="connsiteY0" fmla="*/ 5367 h 10000"/>
              <a:gd name="connsiteX1" fmla="*/ 1316 w 10000"/>
              <a:gd name="connsiteY1" fmla="*/ 4948 h 10000"/>
              <a:gd name="connsiteX2" fmla="*/ 3509 w 10000"/>
              <a:gd name="connsiteY2" fmla="*/ 5443 h 10000"/>
              <a:gd name="connsiteX3" fmla="*/ 4473 w 10000"/>
              <a:gd name="connsiteY3" fmla="*/ 9327 h 10000"/>
              <a:gd name="connsiteX4" fmla="*/ 4736 w 10000"/>
              <a:gd name="connsiteY4" fmla="*/ 1408 h 10000"/>
              <a:gd name="connsiteX5" fmla="*/ 5788 w 10000"/>
              <a:gd name="connsiteY5" fmla="*/ 917 h 10000"/>
              <a:gd name="connsiteX6" fmla="*/ 7279 w 10000"/>
              <a:gd name="connsiteY6" fmla="*/ 2400 h 10000"/>
              <a:gd name="connsiteX7" fmla="*/ 9298 w 10000"/>
              <a:gd name="connsiteY7" fmla="*/ 2891 h 10000"/>
              <a:gd name="connsiteX8" fmla="*/ 10000 w 10000"/>
              <a:gd name="connsiteY8" fmla="*/ 5367 h 10000"/>
              <a:gd name="connsiteX0" fmla="*/ 0 w 10000"/>
              <a:gd name="connsiteY0" fmla="*/ 5367 h 10000"/>
              <a:gd name="connsiteX1" fmla="*/ 1316 w 10000"/>
              <a:gd name="connsiteY1" fmla="*/ 4948 h 10000"/>
              <a:gd name="connsiteX2" fmla="*/ 3509 w 10000"/>
              <a:gd name="connsiteY2" fmla="*/ 5443 h 10000"/>
              <a:gd name="connsiteX3" fmla="*/ 4473 w 10000"/>
              <a:gd name="connsiteY3" fmla="*/ 9327 h 10000"/>
              <a:gd name="connsiteX4" fmla="*/ 4736 w 10000"/>
              <a:gd name="connsiteY4" fmla="*/ 1408 h 10000"/>
              <a:gd name="connsiteX5" fmla="*/ 5788 w 10000"/>
              <a:gd name="connsiteY5" fmla="*/ 917 h 10000"/>
              <a:gd name="connsiteX6" fmla="*/ 7279 w 10000"/>
              <a:gd name="connsiteY6" fmla="*/ 2400 h 10000"/>
              <a:gd name="connsiteX7" fmla="*/ 9298 w 10000"/>
              <a:gd name="connsiteY7" fmla="*/ 2891 h 10000"/>
              <a:gd name="connsiteX8" fmla="*/ 10000 w 10000"/>
              <a:gd name="connsiteY8" fmla="*/ 5367 h 10000"/>
              <a:gd name="connsiteX0" fmla="*/ 0 w 10000"/>
              <a:gd name="connsiteY0" fmla="*/ 5367 h 10000"/>
              <a:gd name="connsiteX1" fmla="*/ 1316 w 10000"/>
              <a:gd name="connsiteY1" fmla="*/ 4948 h 10000"/>
              <a:gd name="connsiteX2" fmla="*/ 3509 w 10000"/>
              <a:gd name="connsiteY2" fmla="*/ 5443 h 10000"/>
              <a:gd name="connsiteX3" fmla="*/ 4473 w 10000"/>
              <a:gd name="connsiteY3" fmla="*/ 9327 h 10000"/>
              <a:gd name="connsiteX4" fmla="*/ 4736 w 10000"/>
              <a:gd name="connsiteY4" fmla="*/ 1408 h 10000"/>
              <a:gd name="connsiteX5" fmla="*/ 5788 w 10000"/>
              <a:gd name="connsiteY5" fmla="*/ 917 h 10000"/>
              <a:gd name="connsiteX6" fmla="*/ 7279 w 10000"/>
              <a:gd name="connsiteY6" fmla="*/ 2400 h 10000"/>
              <a:gd name="connsiteX7" fmla="*/ 9298 w 10000"/>
              <a:gd name="connsiteY7" fmla="*/ 2891 h 10000"/>
              <a:gd name="connsiteX8" fmla="*/ 10000 w 10000"/>
              <a:gd name="connsiteY8" fmla="*/ 5367 h 10000"/>
              <a:gd name="connsiteX0" fmla="*/ 0 w 10000"/>
              <a:gd name="connsiteY0" fmla="*/ 5367 h 10000"/>
              <a:gd name="connsiteX1" fmla="*/ 1316 w 10000"/>
              <a:gd name="connsiteY1" fmla="*/ 4948 h 10000"/>
              <a:gd name="connsiteX2" fmla="*/ 3509 w 10000"/>
              <a:gd name="connsiteY2" fmla="*/ 5443 h 10000"/>
              <a:gd name="connsiteX3" fmla="*/ 4473 w 10000"/>
              <a:gd name="connsiteY3" fmla="*/ 9327 h 10000"/>
              <a:gd name="connsiteX4" fmla="*/ 4736 w 10000"/>
              <a:gd name="connsiteY4" fmla="*/ 1408 h 10000"/>
              <a:gd name="connsiteX5" fmla="*/ 5788 w 10000"/>
              <a:gd name="connsiteY5" fmla="*/ 917 h 10000"/>
              <a:gd name="connsiteX6" fmla="*/ 7279 w 10000"/>
              <a:gd name="connsiteY6" fmla="*/ 2400 h 10000"/>
              <a:gd name="connsiteX7" fmla="*/ 9298 w 10000"/>
              <a:gd name="connsiteY7" fmla="*/ 2891 h 10000"/>
              <a:gd name="connsiteX8" fmla="*/ 10000 w 10000"/>
              <a:gd name="connsiteY8" fmla="*/ 5367 h 10000"/>
              <a:gd name="connsiteX0" fmla="*/ 0 w 10000"/>
              <a:gd name="connsiteY0" fmla="*/ 5367 h 10000"/>
              <a:gd name="connsiteX1" fmla="*/ 1316 w 10000"/>
              <a:gd name="connsiteY1" fmla="*/ 4948 h 10000"/>
              <a:gd name="connsiteX2" fmla="*/ 3509 w 10000"/>
              <a:gd name="connsiteY2" fmla="*/ 5443 h 10000"/>
              <a:gd name="connsiteX3" fmla="*/ 4473 w 10000"/>
              <a:gd name="connsiteY3" fmla="*/ 9327 h 10000"/>
              <a:gd name="connsiteX4" fmla="*/ 4736 w 10000"/>
              <a:gd name="connsiteY4" fmla="*/ 1408 h 10000"/>
              <a:gd name="connsiteX5" fmla="*/ 5788 w 10000"/>
              <a:gd name="connsiteY5" fmla="*/ 917 h 10000"/>
              <a:gd name="connsiteX6" fmla="*/ 7279 w 10000"/>
              <a:gd name="connsiteY6" fmla="*/ 2400 h 10000"/>
              <a:gd name="connsiteX7" fmla="*/ 9298 w 10000"/>
              <a:gd name="connsiteY7" fmla="*/ 2891 h 10000"/>
              <a:gd name="connsiteX8" fmla="*/ 10000 w 10000"/>
              <a:gd name="connsiteY8" fmla="*/ 5367 h 10000"/>
              <a:gd name="connsiteX0" fmla="*/ 0 w 10000"/>
              <a:gd name="connsiteY0" fmla="*/ 5367 h 9917"/>
              <a:gd name="connsiteX1" fmla="*/ 1316 w 10000"/>
              <a:gd name="connsiteY1" fmla="*/ 4948 h 9917"/>
              <a:gd name="connsiteX2" fmla="*/ 3509 w 10000"/>
              <a:gd name="connsiteY2" fmla="*/ 4948 h 9917"/>
              <a:gd name="connsiteX3" fmla="*/ 4473 w 10000"/>
              <a:gd name="connsiteY3" fmla="*/ 9327 h 9917"/>
              <a:gd name="connsiteX4" fmla="*/ 4736 w 10000"/>
              <a:gd name="connsiteY4" fmla="*/ 1408 h 9917"/>
              <a:gd name="connsiteX5" fmla="*/ 5788 w 10000"/>
              <a:gd name="connsiteY5" fmla="*/ 917 h 9917"/>
              <a:gd name="connsiteX6" fmla="*/ 7279 w 10000"/>
              <a:gd name="connsiteY6" fmla="*/ 2400 h 9917"/>
              <a:gd name="connsiteX7" fmla="*/ 9298 w 10000"/>
              <a:gd name="connsiteY7" fmla="*/ 2891 h 9917"/>
              <a:gd name="connsiteX8" fmla="*/ 10000 w 10000"/>
              <a:gd name="connsiteY8" fmla="*/ 5367 h 9917"/>
              <a:gd name="connsiteX0" fmla="*/ 0 w 10000"/>
              <a:gd name="connsiteY0" fmla="*/ 5830 h 12314"/>
              <a:gd name="connsiteX1" fmla="*/ 1316 w 10000"/>
              <a:gd name="connsiteY1" fmla="*/ 5407 h 12314"/>
              <a:gd name="connsiteX2" fmla="*/ 3509 w 10000"/>
              <a:gd name="connsiteY2" fmla="*/ 5407 h 12314"/>
              <a:gd name="connsiteX3" fmla="*/ 4473 w 10000"/>
              <a:gd name="connsiteY3" fmla="*/ 9823 h 12314"/>
              <a:gd name="connsiteX4" fmla="*/ 6228 w 10000"/>
              <a:gd name="connsiteY4" fmla="*/ 10896 h 12314"/>
              <a:gd name="connsiteX5" fmla="*/ 5788 w 10000"/>
              <a:gd name="connsiteY5" fmla="*/ 1343 h 12314"/>
              <a:gd name="connsiteX6" fmla="*/ 7279 w 10000"/>
              <a:gd name="connsiteY6" fmla="*/ 2838 h 12314"/>
              <a:gd name="connsiteX7" fmla="*/ 9298 w 10000"/>
              <a:gd name="connsiteY7" fmla="*/ 3333 h 12314"/>
              <a:gd name="connsiteX8" fmla="*/ 10000 w 10000"/>
              <a:gd name="connsiteY8" fmla="*/ 5830 h 12314"/>
              <a:gd name="connsiteX0" fmla="*/ 0 w 10000"/>
              <a:gd name="connsiteY0" fmla="*/ 4419 h 11826"/>
              <a:gd name="connsiteX1" fmla="*/ 1316 w 10000"/>
              <a:gd name="connsiteY1" fmla="*/ 3996 h 11826"/>
              <a:gd name="connsiteX2" fmla="*/ 3509 w 10000"/>
              <a:gd name="connsiteY2" fmla="*/ 3996 h 11826"/>
              <a:gd name="connsiteX3" fmla="*/ 4473 w 10000"/>
              <a:gd name="connsiteY3" fmla="*/ 8412 h 11826"/>
              <a:gd name="connsiteX4" fmla="*/ 6228 w 10000"/>
              <a:gd name="connsiteY4" fmla="*/ 9485 h 11826"/>
              <a:gd name="connsiteX5" fmla="*/ 7193 w 10000"/>
              <a:gd name="connsiteY5" fmla="*/ 10483 h 11826"/>
              <a:gd name="connsiteX6" fmla="*/ 7279 w 10000"/>
              <a:gd name="connsiteY6" fmla="*/ 1427 h 11826"/>
              <a:gd name="connsiteX7" fmla="*/ 9298 w 10000"/>
              <a:gd name="connsiteY7" fmla="*/ 1922 h 11826"/>
              <a:gd name="connsiteX8" fmla="*/ 10000 w 10000"/>
              <a:gd name="connsiteY8" fmla="*/ 4419 h 11826"/>
              <a:gd name="connsiteX0" fmla="*/ 0 w 10000"/>
              <a:gd name="connsiteY0" fmla="*/ 3507 h 10998"/>
              <a:gd name="connsiteX1" fmla="*/ 1316 w 10000"/>
              <a:gd name="connsiteY1" fmla="*/ 3084 h 10998"/>
              <a:gd name="connsiteX2" fmla="*/ 3509 w 10000"/>
              <a:gd name="connsiteY2" fmla="*/ 3084 h 10998"/>
              <a:gd name="connsiteX3" fmla="*/ 4473 w 10000"/>
              <a:gd name="connsiteY3" fmla="*/ 7500 h 10998"/>
              <a:gd name="connsiteX4" fmla="*/ 6228 w 10000"/>
              <a:gd name="connsiteY4" fmla="*/ 8573 h 10998"/>
              <a:gd name="connsiteX5" fmla="*/ 7193 w 10000"/>
              <a:gd name="connsiteY5" fmla="*/ 9571 h 10998"/>
              <a:gd name="connsiteX6" fmla="*/ 7719 w 10000"/>
              <a:gd name="connsiteY6" fmla="*/ 9571 h 10998"/>
              <a:gd name="connsiteX7" fmla="*/ 9298 w 10000"/>
              <a:gd name="connsiteY7" fmla="*/ 1010 h 10998"/>
              <a:gd name="connsiteX8" fmla="*/ 10000 w 10000"/>
              <a:gd name="connsiteY8" fmla="*/ 3507 h 10998"/>
              <a:gd name="connsiteX0" fmla="*/ 0 w 10000"/>
              <a:gd name="connsiteY0" fmla="*/ 1000 h 8074"/>
              <a:gd name="connsiteX1" fmla="*/ 1316 w 10000"/>
              <a:gd name="connsiteY1" fmla="*/ 577 h 8074"/>
              <a:gd name="connsiteX2" fmla="*/ 3509 w 10000"/>
              <a:gd name="connsiteY2" fmla="*/ 577 h 8074"/>
              <a:gd name="connsiteX3" fmla="*/ 4473 w 10000"/>
              <a:gd name="connsiteY3" fmla="*/ 4993 h 8074"/>
              <a:gd name="connsiteX4" fmla="*/ 6228 w 10000"/>
              <a:gd name="connsiteY4" fmla="*/ 6066 h 8074"/>
              <a:gd name="connsiteX5" fmla="*/ 7193 w 10000"/>
              <a:gd name="connsiteY5" fmla="*/ 7064 h 8074"/>
              <a:gd name="connsiteX6" fmla="*/ 7719 w 10000"/>
              <a:gd name="connsiteY6" fmla="*/ 7064 h 8074"/>
              <a:gd name="connsiteX7" fmla="*/ 8070 w 10000"/>
              <a:gd name="connsiteY7" fmla="*/ 7064 h 8074"/>
              <a:gd name="connsiteX8" fmla="*/ 10000 w 10000"/>
              <a:gd name="connsiteY8" fmla="*/ 1000 h 8074"/>
              <a:gd name="connsiteX0" fmla="*/ 0 w 8246"/>
              <a:gd name="connsiteY0" fmla="*/ 828 h 10811"/>
              <a:gd name="connsiteX1" fmla="*/ 1316 w 8246"/>
              <a:gd name="connsiteY1" fmla="*/ 304 h 10811"/>
              <a:gd name="connsiteX2" fmla="*/ 3509 w 8246"/>
              <a:gd name="connsiteY2" fmla="*/ 304 h 10811"/>
              <a:gd name="connsiteX3" fmla="*/ 4473 w 8246"/>
              <a:gd name="connsiteY3" fmla="*/ 5773 h 10811"/>
              <a:gd name="connsiteX4" fmla="*/ 6228 w 8246"/>
              <a:gd name="connsiteY4" fmla="*/ 7102 h 10811"/>
              <a:gd name="connsiteX5" fmla="*/ 7193 w 8246"/>
              <a:gd name="connsiteY5" fmla="*/ 8338 h 10811"/>
              <a:gd name="connsiteX6" fmla="*/ 7719 w 8246"/>
              <a:gd name="connsiteY6" fmla="*/ 8338 h 10811"/>
              <a:gd name="connsiteX7" fmla="*/ 8070 w 8246"/>
              <a:gd name="connsiteY7" fmla="*/ 8338 h 10811"/>
              <a:gd name="connsiteX8" fmla="*/ 8246 w 8246"/>
              <a:gd name="connsiteY8" fmla="*/ 10811 h 10811"/>
              <a:gd name="connsiteX0" fmla="*/ 0 w 10000"/>
              <a:gd name="connsiteY0" fmla="*/ 961 h 10195"/>
              <a:gd name="connsiteX1" fmla="*/ 1596 w 10000"/>
              <a:gd name="connsiteY1" fmla="*/ 476 h 10195"/>
              <a:gd name="connsiteX2" fmla="*/ 4255 w 10000"/>
              <a:gd name="connsiteY2" fmla="*/ 476 h 10195"/>
              <a:gd name="connsiteX3" fmla="*/ 6276 w 10000"/>
              <a:gd name="connsiteY3" fmla="*/ 1048 h 10195"/>
              <a:gd name="connsiteX4" fmla="*/ 7553 w 10000"/>
              <a:gd name="connsiteY4" fmla="*/ 6764 h 10195"/>
              <a:gd name="connsiteX5" fmla="*/ 8723 w 10000"/>
              <a:gd name="connsiteY5" fmla="*/ 7908 h 10195"/>
              <a:gd name="connsiteX6" fmla="*/ 9361 w 10000"/>
              <a:gd name="connsiteY6" fmla="*/ 7908 h 10195"/>
              <a:gd name="connsiteX7" fmla="*/ 9787 w 10000"/>
              <a:gd name="connsiteY7" fmla="*/ 7908 h 10195"/>
              <a:gd name="connsiteX8" fmla="*/ 10000 w 10000"/>
              <a:gd name="connsiteY8" fmla="*/ 10195 h 10195"/>
              <a:gd name="connsiteX0" fmla="*/ 0 w 10000"/>
              <a:gd name="connsiteY0" fmla="*/ 766 h 10000"/>
              <a:gd name="connsiteX1" fmla="*/ 1596 w 10000"/>
              <a:gd name="connsiteY1" fmla="*/ 281 h 10000"/>
              <a:gd name="connsiteX2" fmla="*/ 4255 w 10000"/>
              <a:gd name="connsiteY2" fmla="*/ 281 h 10000"/>
              <a:gd name="connsiteX3" fmla="*/ 6276 w 10000"/>
              <a:gd name="connsiteY3" fmla="*/ 853 h 10000"/>
              <a:gd name="connsiteX4" fmla="*/ 7553 w 10000"/>
              <a:gd name="connsiteY4" fmla="*/ 6569 h 10000"/>
              <a:gd name="connsiteX5" fmla="*/ 8723 w 10000"/>
              <a:gd name="connsiteY5" fmla="*/ 7713 h 10000"/>
              <a:gd name="connsiteX6" fmla="*/ 9361 w 10000"/>
              <a:gd name="connsiteY6" fmla="*/ 7713 h 10000"/>
              <a:gd name="connsiteX7" fmla="*/ 9787 w 10000"/>
              <a:gd name="connsiteY7" fmla="*/ 7713 h 10000"/>
              <a:gd name="connsiteX8" fmla="*/ 10000 w 10000"/>
              <a:gd name="connsiteY8" fmla="*/ 10000 h 10000"/>
              <a:gd name="connsiteX0" fmla="*/ 0 w 10000"/>
              <a:gd name="connsiteY0" fmla="*/ 961 h 10195"/>
              <a:gd name="connsiteX1" fmla="*/ 1596 w 10000"/>
              <a:gd name="connsiteY1" fmla="*/ 476 h 10195"/>
              <a:gd name="connsiteX2" fmla="*/ 4255 w 10000"/>
              <a:gd name="connsiteY2" fmla="*/ 476 h 10195"/>
              <a:gd name="connsiteX3" fmla="*/ 6276 w 10000"/>
              <a:gd name="connsiteY3" fmla="*/ 1048 h 10195"/>
              <a:gd name="connsiteX4" fmla="*/ 7553 w 10000"/>
              <a:gd name="connsiteY4" fmla="*/ 6764 h 10195"/>
              <a:gd name="connsiteX5" fmla="*/ 8723 w 10000"/>
              <a:gd name="connsiteY5" fmla="*/ 7908 h 10195"/>
              <a:gd name="connsiteX6" fmla="*/ 9361 w 10000"/>
              <a:gd name="connsiteY6" fmla="*/ 7908 h 10195"/>
              <a:gd name="connsiteX7" fmla="*/ 9787 w 10000"/>
              <a:gd name="connsiteY7" fmla="*/ 7908 h 10195"/>
              <a:gd name="connsiteX8" fmla="*/ 10000 w 10000"/>
              <a:gd name="connsiteY8" fmla="*/ 10195 h 10195"/>
              <a:gd name="connsiteX0" fmla="*/ 0 w 10000"/>
              <a:gd name="connsiteY0" fmla="*/ 766 h 10000"/>
              <a:gd name="connsiteX1" fmla="*/ 1596 w 10000"/>
              <a:gd name="connsiteY1" fmla="*/ 281 h 10000"/>
              <a:gd name="connsiteX2" fmla="*/ 4255 w 10000"/>
              <a:gd name="connsiteY2" fmla="*/ 281 h 10000"/>
              <a:gd name="connsiteX3" fmla="*/ 6276 w 10000"/>
              <a:gd name="connsiteY3" fmla="*/ 853 h 10000"/>
              <a:gd name="connsiteX4" fmla="*/ 7553 w 10000"/>
              <a:gd name="connsiteY4" fmla="*/ 6569 h 10000"/>
              <a:gd name="connsiteX5" fmla="*/ 8723 w 10000"/>
              <a:gd name="connsiteY5" fmla="*/ 7713 h 10000"/>
              <a:gd name="connsiteX6" fmla="*/ 9361 w 10000"/>
              <a:gd name="connsiteY6" fmla="*/ 7713 h 10000"/>
              <a:gd name="connsiteX7" fmla="*/ 9787 w 10000"/>
              <a:gd name="connsiteY7" fmla="*/ 7713 h 10000"/>
              <a:gd name="connsiteX8" fmla="*/ 10000 w 10000"/>
              <a:gd name="connsiteY8" fmla="*/ 10000 h 10000"/>
              <a:gd name="connsiteX0" fmla="*/ 0 w 10000"/>
              <a:gd name="connsiteY0" fmla="*/ 766 h 10000"/>
              <a:gd name="connsiteX1" fmla="*/ 1596 w 10000"/>
              <a:gd name="connsiteY1" fmla="*/ 281 h 10000"/>
              <a:gd name="connsiteX2" fmla="*/ 4255 w 10000"/>
              <a:gd name="connsiteY2" fmla="*/ 281 h 10000"/>
              <a:gd name="connsiteX3" fmla="*/ 6276 w 10000"/>
              <a:gd name="connsiteY3" fmla="*/ 853 h 10000"/>
              <a:gd name="connsiteX4" fmla="*/ 7553 w 10000"/>
              <a:gd name="connsiteY4" fmla="*/ 6569 h 10000"/>
              <a:gd name="connsiteX5" fmla="*/ 8723 w 10000"/>
              <a:gd name="connsiteY5" fmla="*/ 7713 h 10000"/>
              <a:gd name="connsiteX6" fmla="*/ 9361 w 10000"/>
              <a:gd name="connsiteY6" fmla="*/ 7713 h 10000"/>
              <a:gd name="connsiteX7" fmla="*/ 9787 w 10000"/>
              <a:gd name="connsiteY7" fmla="*/ 7713 h 10000"/>
              <a:gd name="connsiteX8" fmla="*/ 10000 w 10000"/>
              <a:gd name="connsiteY8" fmla="*/ 10000 h 10000"/>
              <a:gd name="connsiteX0" fmla="*/ 0 w 10000"/>
              <a:gd name="connsiteY0" fmla="*/ 766 h 10000"/>
              <a:gd name="connsiteX1" fmla="*/ 1596 w 10000"/>
              <a:gd name="connsiteY1" fmla="*/ 281 h 10000"/>
              <a:gd name="connsiteX2" fmla="*/ 4255 w 10000"/>
              <a:gd name="connsiteY2" fmla="*/ 281 h 10000"/>
              <a:gd name="connsiteX3" fmla="*/ 6276 w 10000"/>
              <a:gd name="connsiteY3" fmla="*/ 853 h 10000"/>
              <a:gd name="connsiteX4" fmla="*/ 7553 w 10000"/>
              <a:gd name="connsiteY4" fmla="*/ 6569 h 10000"/>
              <a:gd name="connsiteX5" fmla="*/ 8723 w 10000"/>
              <a:gd name="connsiteY5" fmla="*/ 7713 h 10000"/>
              <a:gd name="connsiteX6" fmla="*/ 9361 w 10000"/>
              <a:gd name="connsiteY6" fmla="*/ 7713 h 10000"/>
              <a:gd name="connsiteX7" fmla="*/ 9787 w 10000"/>
              <a:gd name="connsiteY7" fmla="*/ 7713 h 10000"/>
              <a:gd name="connsiteX8" fmla="*/ 10000 w 10000"/>
              <a:gd name="connsiteY8" fmla="*/ 10000 h 10000"/>
              <a:gd name="connsiteX0" fmla="*/ 0 w 10000"/>
              <a:gd name="connsiteY0" fmla="*/ 766 h 10000"/>
              <a:gd name="connsiteX1" fmla="*/ 1596 w 10000"/>
              <a:gd name="connsiteY1" fmla="*/ 281 h 10000"/>
              <a:gd name="connsiteX2" fmla="*/ 4255 w 10000"/>
              <a:gd name="connsiteY2" fmla="*/ 281 h 10000"/>
              <a:gd name="connsiteX3" fmla="*/ 6276 w 10000"/>
              <a:gd name="connsiteY3" fmla="*/ 853 h 10000"/>
              <a:gd name="connsiteX4" fmla="*/ 7234 w 10000"/>
              <a:gd name="connsiteY4" fmla="*/ 6570 h 10000"/>
              <a:gd name="connsiteX5" fmla="*/ 8723 w 10000"/>
              <a:gd name="connsiteY5" fmla="*/ 7713 h 10000"/>
              <a:gd name="connsiteX6" fmla="*/ 9361 w 10000"/>
              <a:gd name="connsiteY6" fmla="*/ 7713 h 10000"/>
              <a:gd name="connsiteX7" fmla="*/ 9787 w 10000"/>
              <a:gd name="connsiteY7" fmla="*/ 7713 h 10000"/>
              <a:gd name="connsiteX8" fmla="*/ 10000 w 10000"/>
              <a:gd name="connsiteY8" fmla="*/ 10000 h 10000"/>
              <a:gd name="connsiteX0" fmla="*/ 0 w 10000"/>
              <a:gd name="connsiteY0" fmla="*/ 766 h 10000"/>
              <a:gd name="connsiteX1" fmla="*/ 1596 w 10000"/>
              <a:gd name="connsiteY1" fmla="*/ 281 h 10000"/>
              <a:gd name="connsiteX2" fmla="*/ 4255 w 10000"/>
              <a:gd name="connsiteY2" fmla="*/ 281 h 10000"/>
              <a:gd name="connsiteX3" fmla="*/ 6276 w 10000"/>
              <a:gd name="connsiteY3" fmla="*/ 853 h 10000"/>
              <a:gd name="connsiteX4" fmla="*/ 7234 w 10000"/>
              <a:gd name="connsiteY4" fmla="*/ 6570 h 10000"/>
              <a:gd name="connsiteX5" fmla="*/ 8723 w 10000"/>
              <a:gd name="connsiteY5" fmla="*/ 7713 h 10000"/>
              <a:gd name="connsiteX6" fmla="*/ 9361 w 10000"/>
              <a:gd name="connsiteY6" fmla="*/ 7713 h 10000"/>
              <a:gd name="connsiteX7" fmla="*/ 9787 w 10000"/>
              <a:gd name="connsiteY7" fmla="*/ 7713 h 10000"/>
              <a:gd name="connsiteX8" fmla="*/ 10000 w 10000"/>
              <a:gd name="connsiteY8" fmla="*/ 10000 h 10000"/>
              <a:gd name="connsiteX0" fmla="*/ 0 w 10000"/>
              <a:gd name="connsiteY0" fmla="*/ 766 h 10000"/>
              <a:gd name="connsiteX1" fmla="*/ 1596 w 10000"/>
              <a:gd name="connsiteY1" fmla="*/ 281 h 10000"/>
              <a:gd name="connsiteX2" fmla="*/ 4255 w 10000"/>
              <a:gd name="connsiteY2" fmla="*/ 281 h 10000"/>
              <a:gd name="connsiteX3" fmla="*/ 6276 w 10000"/>
              <a:gd name="connsiteY3" fmla="*/ 853 h 10000"/>
              <a:gd name="connsiteX4" fmla="*/ 7234 w 10000"/>
              <a:gd name="connsiteY4" fmla="*/ 6570 h 10000"/>
              <a:gd name="connsiteX5" fmla="*/ 8723 w 10000"/>
              <a:gd name="connsiteY5" fmla="*/ 7713 h 10000"/>
              <a:gd name="connsiteX6" fmla="*/ 9361 w 10000"/>
              <a:gd name="connsiteY6" fmla="*/ 7713 h 10000"/>
              <a:gd name="connsiteX7" fmla="*/ 9787 w 10000"/>
              <a:gd name="connsiteY7" fmla="*/ 7713 h 10000"/>
              <a:gd name="connsiteX8" fmla="*/ 10000 w 10000"/>
              <a:gd name="connsiteY8" fmla="*/ 10000 h 10000"/>
              <a:gd name="connsiteX0" fmla="*/ 0 w 10000"/>
              <a:gd name="connsiteY0" fmla="*/ 766 h 10000"/>
              <a:gd name="connsiteX1" fmla="*/ 1596 w 10000"/>
              <a:gd name="connsiteY1" fmla="*/ 281 h 10000"/>
              <a:gd name="connsiteX2" fmla="*/ 4255 w 10000"/>
              <a:gd name="connsiteY2" fmla="*/ 281 h 10000"/>
              <a:gd name="connsiteX3" fmla="*/ 6276 w 10000"/>
              <a:gd name="connsiteY3" fmla="*/ 853 h 10000"/>
              <a:gd name="connsiteX4" fmla="*/ 7234 w 10000"/>
              <a:gd name="connsiteY4" fmla="*/ 6570 h 10000"/>
              <a:gd name="connsiteX5" fmla="*/ 8723 w 10000"/>
              <a:gd name="connsiteY5" fmla="*/ 7713 h 10000"/>
              <a:gd name="connsiteX6" fmla="*/ 9361 w 10000"/>
              <a:gd name="connsiteY6" fmla="*/ 7713 h 10000"/>
              <a:gd name="connsiteX7" fmla="*/ 9787 w 10000"/>
              <a:gd name="connsiteY7" fmla="*/ 7713 h 10000"/>
              <a:gd name="connsiteX8" fmla="*/ 10000 w 10000"/>
              <a:gd name="connsiteY8" fmla="*/ 10000 h 10000"/>
              <a:gd name="connsiteX0" fmla="*/ 0 w 10000"/>
              <a:gd name="connsiteY0" fmla="*/ 766 h 10000"/>
              <a:gd name="connsiteX1" fmla="*/ 1596 w 10000"/>
              <a:gd name="connsiteY1" fmla="*/ 281 h 10000"/>
              <a:gd name="connsiteX2" fmla="*/ 4255 w 10000"/>
              <a:gd name="connsiteY2" fmla="*/ 281 h 10000"/>
              <a:gd name="connsiteX3" fmla="*/ 6276 w 10000"/>
              <a:gd name="connsiteY3" fmla="*/ 853 h 10000"/>
              <a:gd name="connsiteX4" fmla="*/ 7234 w 10000"/>
              <a:gd name="connsiteY4" fmla="*/ 6570 h 10000"/>
              <a:gd name="connsiteX5" fmla="*/ 8723 w 10000"/>
              <a:gd name="connsiteY5" fmla="*/ 7713 h 10000"/>
              <a:gd name="connsiteX6" fmla="*/ 9361 w 10000"/>
              <a:gd name="connsiteY6" fmla="*/ 7713 h 10000"/>
              <a:gd name="connsiteX7" fmla="*/ 9787 w 10000"/>
              <a:gd name="connsiteY7" fmla="*/ 7713 h 10000"/>
              <a:gd name="connsiteX8" fmla="*/ 10000 w 10000"/>
              <a:gd name="connsiteY8" fmla="*/ 10000 h 10000"/>
              <a:gd name="connsiteX0" fmla="*/ 0 w 10000"/>
              <a:gd name="connsiteY0" fmla="*/ 766 h 10000"/>
              <a:gd name="connsiteX1" fmla="*/ 1596 w 10000"/>
              <a:gd name="connsiteY1" fmla="*/ 281 h 10000"/>
              <a:gd name="connsiteX2" fmla="*/ 4255 w 10000"/>
              <a:gd name="connsiteY2" fmla="*/ 281 h 10000"/>
              <a:gd name="connsiteX3" fmla="*/ 6276 w 10000"/>
              <a:gd name="connsiteY3" fmla="*/ 853 h 10000"/>
              <a:gd name="connsiteX4" fmla="*/ 7234 w 10000"/>
              <a:gd name="connsiteY4" fmla="*/ 6570 h 10000"/>
              <a:gd name="connsiteX5" fmla="*/ 8723 w 10000"/>
              <a:gd name="connsiteY5" fmla="*/ 7713 h 10000"/>
              <a:gd name="connsiteX6" fmla="*/ 9361 w 10000"/>
              <a:gd name="connsiteY6" fmla="*/ 7713 h 10000"/>
              <a:gd name="connsiteX7" fmla="*/ 9787 w 10000"/>
              <a:gd name="connsiteY7" fmla="*/ 7713 h 10000"/>
              <a:gd name="connsiteX8" fmla="*/ 10000 w 10000"/>
              <a:gd name="connsiteY8" fmla="*/ 10000 h 10000"/>
              <a:gd name="connsiteX0" fmla="*/ 0 w 10000"/>
              <a:gd name="connsiteY0" fmla="*/ 766 h 10000"/>
              <a:gd name="connsiteX1" fmla="*/ 1596 w 10000"/>
              <a:gd name="connsiteY1" fmla="*/ 281 h 10000"/>
              <a:gd name="connsiteX2" fmla="*/ 4255 w 10000"/>
              <a:gd name="connsiteY2" fmla="*/ 281 h 10000"/>
              <a:gd name="connsiteX3" fmla="*/ 6276 w 10000"/>
              <a:gd name="connsiteY3" fmla="*/ 853 h 10000"/>
              <a:gd name="connsiteX4" fmla="*/ 7234 w 10000"/>
              <a:gd name="connsiteY4" fmla="*/ 6570 h 10000"/>
              <a:gd name="connsiteX5" fmla="*/ 8723 w 10000"/>
              <a:gd name="connsiteY5" fmla="*/ 7713 h 10000"/>
              <a:gd name="connsiteX6" fmla="*/ 9361 w 10000"/>
              <a:gd name="connsiteY6" fmla="*/ 7713 h 10000"/>
              <a:gd name="connsiteX7" fmla="*/ 9787 w 10000"/>
              <a:gd name="connsiteY7" fmla="*/ 7713 h 10000"/>
              <a:gd name="connsiteX8" fmla="*/ 10000 w 10000"/>
              <a:gd name="connsiteY8" fmla="*/ 10000 h 10000"/>
              <a:gd name="connsiteX0" fmla="*/ 0 w 10000"/>
              <a:gd name="connsiteY0" fmla="*/ 766 h 10000"/>
              <a:gd name="connsiteX1" fmla="*/ 1596 w 10000"/>
              <a:gd name="connsiteY1" fmla="*/ 281 h 10000"/>
              <a:gd name="connsiteX2" fmla="*/ 4255 w 10000"/>
              <a:gd name="connsiteY2" fmla="*/ 281 h 10000"/>
              <a:gd name="connsiteX3" fmla="*/ 6276 w 10000"/>
              <a:gd name="connsiteY3" fmla="*/ 853 h 10000"/>
              <a:gd name="connsiteX4" fmla="*/ 7234 w 10000"/>
              <a:gd name="connsiteY4" fmla="*/ 6570 h 10000"/>
              <a:gd name="connsiteX5" fmla="*/ 8723 w 10000"/>
              <a:gd name="connsiteY5" fmla="*/ 7713 h 10000"/>
              <a:gd name="connsiteX6" fmla="*/ 9361 w 10000"/>
              <a:gd name="connsiteY6" fmla="*/ 7713 h 10000"/>
              <a:gd name="connsiteX7" fmla="*/ 9787 w 10000"/>
              <a:gd name="connsiteY7" fmla="*/ 7713 h 10000"/>
              <a:gd name="connsiteX8" fmla="*/ 10000 w 10000"/>
              <a:gd name="connsiteY8" fmla="*/ 10000 h 10000"/>
              <a:gd name="connsiteX0" fmla="*/ 0 w 10000"/>
              <a:gd name="connsiteY0" fmla="*/ 766 h 10000"/>
              <a:gd name="connsiteX1" fmla="*/ 1596 w 10000"/>
              <a:gd name="connsiteY1" fmla="*/ 281 h 10000"/>
              <a:gd name="connsiteX2" fmla="*/ 4255 w 10000"/>
              <a:gd name="connsiteY2" fmla="*/ 281 h 10000"/>
              <a:gd name="connsiteX3" fmla="*/ 6276 w 10000"/>
              <a:gd name="connsiteY3" fmla="*/ 853 h 10000"/>
              <a:gd name="connsiteX4" fmla="*/ 7234 w 10000"/>
              <a:gd name="connsiteY4" fmla="*/ 6570 h 10000"/>
              <a:gd name="connsiteX5" fmla="*/ 8723 w 10000"/>
              <a:gd name="connsiteY5" fmla="*/ 7713 h 10000"/>
              <a:gd name="connsiteX6" fmla="*/ 9361 w 10000"/>
              <a:gd name="connsiteY6" fmla="*/ 7713 h 10000"/>
              <a:gd name="connsiteX7" fmla="*/ 9574 w 10000"/>
              <a:gd name="connsiteY7" fmla="*/ 8003 h 10000"/>
              <a:gd name="connsiteX8" fmla="*/ 10000 w 10000"/>
              <a:gd name="connsiteY8" fmla="*/ 10000 h 10000"/>
              <a:gd name="connsiteX0" fmla="*/ 0 w 10000"/>
              <a:gd name="connsiteY0" fmla="*/ 766 h 10000"/>
              <a:gd name="connsiteX1" fmla="*/ 1596 w 10000"/>
              <a:gd name="connsiteY1" fmla="*/ 281 h 10000"/>
              <a:gd name="connsiteX2" fmla="*/ 4255 w 10000"/>
              <a:gd name="connsiteY2" fmla="*/ 281 h 10000"/>
              <a:gd name="connsiteX3" fmla="*/ 6276 w 10000"/>
              <a:gd name="connsiteY3" fmla="*/ 853 h 10000"/>
              <a:gd name="connsiteX4" fmla="*/ 7234 w 10000"/>
              <a:gd name="connsiteY4" fmla="*/ 6570 h 10000"/>
              <a:gd name="connsiteX5" fmla="*/ 8723 w 10000"/>
              <a:gd name="connsiteY5" fmla="*/ 7713 h 10000"/>
              <a:gd name="connsiteX6" fmla="*/ 9361 w 10000"/>
              <a:gd name="connsiteY6" fmla="*/ 7713 h 10000"/>
              <a:gd name="connsiteX7" fmla="*/ 10000 w 10000"/>
              <a:gd name="connsiteY7" fmla="*/ 10000 h 10000"/>
              <a:gd name="connsiteX0" fmla="*/ 0 w 10000"/>
              <a:gd name="connsiteY0" fmla="*/ 766 h 10000"/>
              <a:gd name="connsiteX1" fmla="*/ 1596 w 10000"/>
              <a:gd name="connsiteY1" fmla="*/ 281 h 10000"/>
              <a:gd name="connsiteX2" fmla="*/ 4255 w 10000"/>
              <a:gd name="connsiteY2" fmla="*/ 281 h 10000"/>
              <a:gd name="connsiteX3" fmla="*/ 6276 w 10000"/>
              <a:gd name="connsiteY3" fmla="*/ 853 h 10000"/>
              <a:gd name="connsiteX4" fmla="*/ 7234 w 10000"/>
              <a:gd name="connsiteY4" fmla="*/ 6570 h 10000"/>
              <a:gd name="connsiteX5" fmla="*/ 8723 w 10000"/>
              <a:gd name="connsiteY5" fmla="*/ 7713 h 10000"/>
              <a:gd name="connsiteX6" fmla="*/ 10000 w 10000"/>
              <a:gd name="connsiteY6" fmla="*/ 10000 h 10000"/>
              <a:gd name="connsiteX0" fmla="*/ 0 w 10000"/>
              <a:gd name="connsiteY0" fmla="*/ 766 h 10000"/>
              <a:gd name="connsiteX1" fmla="*/ 1596 w 10000"/>
              <a:gd name="connsiteY1" fmla="*/ 281 h 10000"/>
              <a:gd name="connsiteX2" fmla="*/ 4255 w 10000"/>
              <a:gd name="connsiteY2" fmla="*/ 281 h 10000"/>
              <a:gd name="connsiteX3" fmla="*/ 6276 w 10000"/>
              <a:gd name="connsiteY3" fmla="*/ 853 h 10000"/>
              <a:gd name="connsiteX4" fmla="*/ 7234 w 10000"/>
              <a:gd name="connsiteY4" fmla="*/ 6570 h 10000"/>
              <a:gd name="connsiteX5" fmla="*/ 8404 w 10000"/>
              <a:gd name="connsiteY5" fmla="*/ 6288 h 10000"/>
              <a:gd name="connsiteX6" fmla="*/ 10000 w 10000"/>
              <a:gd name="connsiteY6" fmla="*/ 10000 h 10000"/>
              <a:gd name="connsiteX0" fmla="*/ 0 w 9148"/>
              <a:gd name="connsiteY0" fmla="*/ 766 h 9146"/>
              <a:gd name="connsiteX1" fmla="*/ 1596 w 9148"/>
              <a:gd name="connsiteY1" fmla="*/ 281 h 9146"/>
              <a:gd name="connsiteX2" fmla="*/ 4255 w 9148"/>
              <a:gd name="connsiteY2" fmla="*/ 281 h 9146"/>
              <a:gd name="connsiteX3" fmla="*/ 6276 w 9148"/>
              <a:gd name="connsiteY3" fmla="*/ 853 h 9146"/>
              <a:gd name="connsiteX4" fmla="*/ 7234 w 9148"/>
              <a:gd name="connsiteY4" fmla="*/ 6570 h 9146"/>
              <a:gd name="connsiteX5" fmla="*/ 8404 w 9148"/>
              <a:gd name="connsiteY5" fmla="*/ 6288 h 9146"/>
              <a:gd name="connsiteX6" fmla="*/ 9148 w 9148"/>
              <a:gd name="connsiteY6" fmla="*/ 9146 h 9146"/>
              <a:gd name="connsiteX0" fmla="*/ 0 w 10000"/>
              <a:gd name="connsiteY0" fmla="*/ 838 h 10000"/>
              <a:gd name="connsiteX1" fmla="*/ 1745 w 10000"/>
              <a:gd name="connsiteY1" fmla="*/ 307 h 10000"/>
              <a:gd name="connsiteX2" fmla="*/ 4651 w 10000"/>
              <a:gd name="connsiteY2" fmla="*/ 307 h 10000"/>
              <a:gd name="connsiteX3" fmla="*/ 6861 w 10000"/>
              <a:gd name="connsiteY3" fmla="*/ 933 h 10000"/>
              <a:gd name="connsiteX4" fmla="*/ 7908 w 10000"/>
              <a:gd name="connsiteY4" fmla="*/ 7183 h 10000"/>
              <a:gd name="connsiteX5" fmla="*/ 9187 w 10000"/>
              <a:gd name="connsiteY5" fmla="*/ 8125 h 10000"/>
              <a:gd name="connsiteX6" fmla="*/ 10000 w 10000"/>
              <a:gd name="connsiteY6" fmla="*/ 10000 h 10000"/>
              <a:gd name="connsiteX0" fmla="*/ 0 w 10116"/>
              <a:gd name="connsiteY0" fmla="*/ 7500 h 10000"/>
              <a:gd name="connsiteX1" fmla="*/ 1861 w 10116"/>
              <a:gd name="connsiteY1" fmla="*/ 307 h 10000"/>
              <a:gd name="connsiteX2" fmla="*/ 4767 w 10116"/>
              <a:gd name="connsiteY2" fmla="*/ 307 h 10000"/>
              <a:gd name="connsiteX3" fmla="*/ 6977 w 10116"/>
              <a:gd name="connsiteY3" fmla="*/ 933 h 10000"/>
              <a:gd name="connsiteX4" fmla="*/ 8024 w 10116"/>
              <a:gd name="connsiteY4" fmla="*/ 7183 h 10000"/>
              <a:gd name="connsiteX5" fmla="*/ 9303 w 10116"/>
              <a:gd name="connsiteY5" fmla="*/ 8125 h 10000"/>
              <a:gd name="connsiteX6" fmla="*/ 10116 w 10116"/>
              <a:gd name="connsiteY6" fmla="*/ 10000 h 10000"/>
              <a:gd name="connsiteX0" fmla="*/ 0 w 10116"/>
              <a:gd name="connsiteY0" fmla="*/ 8125 h 10000"/>
              <a:gd name="connsiteX1" fmla="*/ 1861 w 10116"/>
              <a:gd name="connsiteY1" fmla="*/ 307 h 10000"/>
              <a:gd name="connsiteX2" fmla="*/ 4767 w 10116"/>
              <a:gd name="connsiteY2" fmla="*/ 307 h 10000"/>
              <a:gd name="connsiteX3" fmla="*/ 6977 w 10116"/>
              <a:gd name="connsiteY3" fmla="*/ 933 h 10000"/>
              <a:gd name="connsiteX4" fmla="*/ 8024 w 10116"/>
              <a:gd name="connsiteY4" fmla="*/ 7183 h 10000"/>
              <a:gd name="connsiteX5" fmla="*/ 9303 w 10116"/>
              <a:gd name="connsiteY5" fmla="*/ 8125 h 10000"/>
              <a:gd name="connsiteX6" fmla="*/ 10116 w 10116"/>
              <a:gd name="connsiteY6" fmla="*/ 10000 h 10000"/>
              <a:gd name="connsiteX0" fmla="*/ 0 w 9767"/>
              <a:gd name="connsiteY0" fmla="*/ 7500 h 10000"/>
              <a:gd name="connsiteX1" fmla="*/ 1512 w 9767"/>
              <a:gd name="connsiteY1" fmla="*/ 307 h 10000"/>
              <a:gd name="connsiteX2" fmla="*/ 4418 w 9767"/>
              <a:gd name="connsiteY2" fmla="*/ 307 h 10000"/>
              <a:gd name="connsiteX3" fmla="*/ 6628 w 9767"/>
              <a:gd name="connsiteY3" fmla="*/ 933 h 10000"/>
              <a:gd name="connsiteX4" fmla="*/ 7675 w 9767"/>
              <a:gd name="connsiteY4" fmla="*/ 7183 h 10000"/>
              <a:gd name="connsiteX5" fmla="*/ 8954 w 9767"/>
              <a:gd name="connsiteY5" fmla="*/ 8125 h 10000"/>
              <a:gd name="connsiteX6" fmla="*/ 9767 w 9767"/>
              <a:gd name="connsiteY6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7" h="10000">
                <a:moveTo>
                  <a:pt x="0" y="7500"/>
                </a:moveTo>
                <a:cubicBezTo>
                  <a:pt x="445" y="7086"/>
                  <a:pt x="679" y="104"/>
                  <a:pt x="1512" y="307"/>
                </a:cubicBezTo>
                <a:cubicBezTo>
                  <a:pt x="2247" y="1135"/>
                  <a:pt x="3585" y="0"/>
                  <a:pt x="4418" y="307"/>
                </a:cubicBezTo>
                <a:cubicBezTo>
                  <a:pt x="5394" y="129"/>
                  <a:pt x="5869" y="627"/>
                  <a:pt x="6628" y="933"/>
                </a:cubicBezTo>
                <a:cubicBezTo>
                  <a:pt x="7323" y="1214"/>
                  <a:pt x="6900" y="7352"/>
                  <a:pt x="7675" y="7183"/>
                </a:cubicBezTo>
                <a:cubicBezTo>
                  <a:pt x="8211" y="6842"/>
                  <a:pt x="8605" y="7656"/>
                  <a:pt x="8954" y="8125"/>
                </a:cubicBezTo>
                <a:cubicBezTo>
                  <a:pt x="9302" y="8594"/>
                  <a:pt x="9476" y="9480"/>
                  <a:pt x="9767" y="10000"/>
                </a:cubicBezTo>
              </a:path>
            </a:pathLst>
          </a:custGeom>
          <a:noFill/>
          <a:ln w="63500" cap="flat" cmpd="sng">
            <a:solidFill>
              <a:srgbClr val="0070C0">
                <a:alpha val="50000"/>
              </a:srgbClr>
            </a:solidFill>
            <a:prstDash val="solid"/>
            <a:round/>
            <a:headEnd type="oval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8" name="Freeform 48"/>
          <p:cNvSpPr>
            <a:spLocks/>
          </p:cNvSpPr>
          <p:nvPr/>
        </p:nvSpPr>
        <p:spPr bwMode="auto">
          <a:xfrm>
            <a:off x="1187324" y="4495219"/>
            <a:ext cx="6120926" cy="236253"/>
          </a:xfrm>
          <a:custGeom>
            <a:avLst/>
            <a:gdLst>
              <a:gd name="T0" fmla="*/ 0 w 5080"/>
              <a:gd name="T1" fmla="*/ 408 h 416"/>
              <a:gd name="T2" fmla="*/ 680 w 5080"/>
              <a:gd name="T3" fmla="*/ 363 h 416"/>
              <a:gd name="T4" fmla="*/ 1451 w 5080"/>
              <a:gd name="T5" fmla="*/ 91 h 416"/>
              <a:gd name="T6" fmla="*/ 2358 w 5080"/>
              <a:gd name="T7" fmla="*/ 91 h 416"/>
              <a:gd name="T8" fmla="*/ 2812 w 5080"/>
              <a:gd name="T9" fmla="*/ 0 h 416"/>
              <a:gd name="T10" fmla="*/ 3674 w 5080"/>
              <a:gd name="T11" fmla="*/ 91 h 416"/>
              <a:gd name="T12" fmla="*/ 4490 w 5080"/>
              <a:gd name="T13" fmla="*/ 91 h 416"/>
              <a:gd name="T14" fmla="*/ 5080 w 5080"/>
              <a:gd name="T15" fmla="*/ 363 h 416"/>
              <a:gd name="connsiteX0" fmla="*/ 0 w 10000"/>
              <a:gd name="connsiteY0" fmla="*/ 9808 h 9904"/>
              <a:gd name="connsiteX1" fmla="*/ 1339 w 10000"/>
              <a:gd name="connsiteY1" fmla="*/ 8726 h 9904"/>
              <a:gd name="connsiteX2" fmla="*/ 2991 w 10000"/>
              <a:gd name="connsiteY2" fmla="*/ 7633 h 9904"/>
              <a:gd name="connsiteX3" fmla="*/ 4642 w 10000"/>
              <a:gd name="connsiteY3" fmla="*/ 2188 h 9904"/>
              <a:gd name="connsiteX4" fmla="*/ 5535 w 10000"/>
              <a:gd name="connsiteY4" fmla="*/ 0 h 9904"/>
              <a:gd name="connsiteX5" fmla="*/ 7232 w 10000"/>
              <a:gd name="connsiteY5" fmla="*/ 2188 h 9904"/>
              <a:gd name="connsiteX6" fmla="*/ 8839 w 10000"/>
              <a:gd name="connsiteY6" fmla="*/ 2188 h 9904"/>
              <a:gd name="connsiteX7" fmla="*/ 10000 w 10000"/>
              <a:gd name="connsiteY7" fmla="*/ 8726 h 9904"/>
              <a:gd name="connsiteX0" fmla="*/ 0 w 10000"/>
              <a:gd name="connsiteY0" fmla="*/ 9903 h 10273"/>
              <a:gd name="connsiteX1" fmla="*/ 1295 w 10000"/>
              <a:gd name="connsiteY1" fmla="*/ 9908 h 10273"/>
              <a:gd name="connsiteX2" fmla="*/ 2991 w 10000"/>
              <a:gd name="connsiteY2" fmla="*/ 7707 h 10273"/>
              <a:gd name="connsiteX3" fmla="*/ 4642 w 10000"/>
              <a:gd name="connsiteY3" fmla="*/ 2209 h 10273"/>
              <a:gd name="connsiteX4" fmla="*/ 5535 w 10000"/>
              <a:gd name="connsiteY4" fmla="*/ 0 h 10273"/>
              <a:gd name="connsiteX5" fmla="*/ 7232 w 10000"/>
              <a:gd name="connsiteY5" fmla="*/ 2209 h 10273"/>
              <a:gd name="connsiteX6" fmla="*/ 8839 w 10000"/>
              <a:gd name="connsiteY6" fmla="*/ 2209 h 10273"/>
              <a:gd name="connsiteX7" fmla="*/ 10000 w 10000"/>
              <a:gd name="connsiteY7" fmla="*/ 8811 h 10273"/>
              <a:gd name="connsiteX0" fmla="*/ 0 w 10000"/>
              <a:gd name="connsiteY0" fmla="*/ 9903 h 10091"/>
              <a:gd name="connsiteX1" fmla="*/ 1295 w 10000"/>
              <a:gd name="connsiteY1" fmla="*/ 9908 h 10091"/>
              <a:gd name="connsiteX2" fmla="*/ 3081 w 10000"/>
              <a:gd name="connsiteY2" fmla="*/ 8808 h 10091"/>
              <a:gd name="connsiteX3" fmla="*/ 4642 w 10000"/>
              <a:gd name="connsiteY3" fmla="*/ 2209 h 10091"/>
              <a:gd name="connsiteX4" fmla="*/ 5535 w 10000"/>
              <a:gd name="connsiteY4" fmla="*/ 0 h 10091"/>
              <a:gd name="connsiteX5" fmla="*/ 7232 w 10000"/>
              <a:gd name="connsiteY5" fmla="*/ 2209 h 10091"/>
              <a:gd name="connsiteX6" fmla="*/ 8839 w 10000"/>
              <a:gd name="connsiteY6" fmla="*/ 2209 h 10091"/>
              <a:gd name="connsiteX7" fmla="*/ 10000 w 10000"/>
              <a:gd name="connsiteY7" fmla="*/ 8811 h 10091"/>
              <a:gd name="connsiteX0" fmla="*/ 0 w 10000"/>
              <a:gd name="connsiteY0" fmla="*/ 10819 h 11006"/>
              <a:gd name="connsiteX1" fmla="*/ 1295 w 10000"/>
              <a:gd name="connsiteY1" fmla="*/ 10824 h 11006"/>
              <a:gd name="connsiteX2" fmla="*/ 3081 w 10000"/>
              <a:gd name="connsiteY2" fmla="*/ 9724 h 11006"/>
              <a:gd name="connsiteX3" fmla="*/ 4777 w 10000"/>
              <a:gd name="connsiteY3" fmla="*/ 8623 h 11006"/>
              <a:gd name="connsiteX4" fmla="*/ 5535 w 10000"/>
              <a:gd name="connsiteY4" fmla="*/ 916 h 11006"/>
              <a:gd name="connsiteX5" fmla="*/ 7232 w 10000"/>
              <a:gd name="connsiteY5" fmla="*/ 3125 h 11006"/>
              <a:gd name="connsiteX6" fmla="*/ 8839 w 10000"/>
              <a:gd name="connsiteY6" fmla="*/ 3125 h 11006"/>
              <a:gd name="connsiteX7" fmla="*/ 10000 w 10000"/>
              <a:gd name="connsiteY7" fmla="*/ 9727 h 11006"/>
              <a:gd name="connsiteX0" fmla="*/ 0 w 10000"/>
              <a:gd name="connsiteY0" fmla="*/ 10819 h 11191"/>
              <a:gd name="connsiteX1" fmla="*/ 1295 w 10000"/>
              <a:gd name="connsiteY1" fmla="*/ 10824 h 11191"/>
              <a:gd name="connsiteX2" fmla="*/ 3081 w 10000"/>
              <a:gd name="connsiteY2" fmla="*/ 10824 h 11191"/>
              <a:gd name="connsiteX3" fmla="*/ 4777 w 10000"/>
              <a:gd name="connsiteY3" fmla="*/ 8623 h 11191"/>
              <a:gd name="connsiteX4" fmla="*/ 5535 w 10000"/>
              <a:gd name="connsiteY4" fmla="*/ 916 h 11191"/>
              <a:gd name="connsiteX5" fmla="*/ 7232 w 10000"/>
              <a:gd name="connsiteY5" fmla="*/ 3125 h 11191"/>
              <a:gd name="connsiteX6" fmla="*/ 8839 w 10000"/>
              <a:gd name="connsiteY6" fmla="*/ 3125 h 11191"/>
              <a:gd name="connsiteX7" fmla="*/ 10000 w 10000"/>
              <a:gd name="connsiteY7" fmla="*/ 9727 h 11191"/>
              <a:gd name="connsiteX0" fmla="*/ 0 w 10000"/>
              <a:gd name="connsiteY0" fmla="*/ 11003 h 11559"/>
              <a:gd name="connsiteX1" fmla="*/ 1295 w 10000"/>
              <a:gd name="connsiteY1" fmla="*/ 11008 h 11559"/>
              <a:gd name="connsiteX2" fmla="*/ 3081 w 10000"/>
              <a:gd name="connsiteY2" fmla="*/ 11008 h 11559"/>
              <a:gd name="connsiteX3" fmla="*/ 5045 w 10000"/>
              <a:gd name="connsiteY3" fmla="*/ 9908 h 11559"/>
              <a:gd name="connsiteX4" fmla="*/ 5535 w 10000"/>
              <a:gd name="connsiteY4" fmla="*/ 1100 h 11559"/>
              <a:gd name="connsiteX5" fmla="*/ 7232 w 10000"/>
              <a:gd name="connsiteY5" fmla="*/ 3309 h 11559"/>
              <a:gd name="connsiteX6" fmla="*/ 8839 w 10000"/>
              <a:gd name="connsiteY6" fmla="*/ 3309 h 11559"/>
              <a:gd name="connsiteX7" fmla="*/ 10000 w 10000"/>
              <a:gd name="connsiteY7" fmla="*/ 9911 h 11559"/>
              <a:gd name="connsiteX0" fmla="*/ 0 w 10000"/>
              <a:gd name="connsiteY0" fmla="*/ 11003 h 11559"/>
              <a:gd name="connsiteX1" fmla="*/ 1295 w 10000"/>
              <a:gd name="connsiteY1" fmla="*/ 11008 h 11559"/>
              <a:gd name="connsiteX2" fmla="*/ 3081 w 10000"/>
              <a:gd name="connsiteY2" fmla="*/ 11008 h 11559"/>
              <a:gd name="connsiteX3" fmla="*/ 5313 w 10000"/>
              <a:gd name="connsiteY3" fmla="*/ 9908 h 11559"/>
              <a:gd name="connsiteX4" fmla="*/ 5535 w 10000"/>
              <a:gd name="connsiteY4" fmla="*/ 1100 h 11559"/>
              <a:gd name="connsiteX5" fmla="*/ 7232 w 10000"/>
              <a:gd name="connsiteY5" fmla="*/ 3309 h 11559"/>
              <a:gd name="connsiteX6" fmla="*/ 8839 w 10000"/>
              <a:gd name="connsiteY6" fmla="*/ 3309 h 11559"/>
              <a:gd name="connsiteX7" fmla="*/ 10000 w 10000"/>
              <a:gd name="connsiteY7" fmla="*/ 9911 h 11559"/>
              <a:gd name="connsiteX0" fmla="*/ 0 w 10000"/>
              <a:gd name="connsiteY0" fmla="*/ 11003 h 11559"/>
              <a:gd name="connsiteX1" fmla="*/ 1295 w 10000"/>
              <a:gd name="connsiteY1" fmla="*/ 11008 h 11559"/>
              <a:gd name="connsiteX2" fmla="*/ 3081 w 10000"/>
              <a:gd name="connsiteY2" fmla="*/ 11008 h 11559"/>
              <a:gd name="connsiteX3" fmla="*/ 5313 w 10000"/>
              <a:gd name="connsiteY3" fmla="*/ 9908 h 11559"/>
              <a:gd name="connsiteX4" fmla="*/ 5759 w 10000"/>
              <a:gd name="connsiteY4" fmla="*/ 1100 h 11559"/>
              <a:gd name="connsiteX5" fmla="*/ 7232 w 10000"/>
              <a:gd name="connsiteY5" fmla="*/ 3309 h 11559"/>
              <a:gd name="connsiteX6" fmla="*/ 8839 w 10000"/>
              <a:gd name="connsiteY6" fmla="*/ 3309 h 11559"/>
              <a:gd name="connsiteX7" fmla="*/ 10000 w 10000"/>
              <a:gd name="connsiteY7" fmla="*/ 9911 h 11559"/>
              <a:gd name="connsiteX0" fmla="*/ 0 w 10000"/>
              <a:gd name="connsiteY0" fmla="*/ 15776 h 16332"/>
              <a:gd name="connsiteX1" fmla="*/ 1295 w 10000"/>
              <a:gd name="connsiteY1" fmla="*/ 15781 h 16332"/>
              <a:gd name="connsiteX2" fmla="*/ 3081 w 10000"/>
              <a:gd name="connsiteY2" fmla="*/ 15781 h 16332"/>
              <a:gd name="connsiteX3" fmla="*/ 5313 w 10000"/>
              <a:gd name="connsiteY3" fmla="*/ 14681 h 16332"/>
              <a:gd name="connsiteX4" fmla="*/ 5759 w 10000"/>
              <a:gd name="connsiteY4" fmla="*/ 5873 h 16332"/>
              <a:gd name="connsiteX5" fmla="*/ 6117 w 10000"/>
              <a:gd name="connsiteY5" fmla="*/ 368 h 16332"/>
              <a:gd name="connsiteX6" fmla="*/ 8839 w 10000"/>
              <a:gd name="connsiteY6" fmla="*/ 8082 h 16332"/>
              <a:gd name="connsiteX7" fmla="*/ 10000 w 10000"/>
              <a:gd name="connsiteY7" fmla="*/ 14684 h 16332"/>
              <a:gd name="connsiteX0" fmla="*/ 0 w 10000"/>
              <a:gd name="connsiteY0" fmla="*/ 15590 h 15778"/>
              <a:gd name="connsiteX1" fmla="*/ 1295 w 10000"/>
              <a:gd name="connsiteY1" fmla="*/ 15595 h 15778"/>
              <a:gd name="connsiteX2" fmla="*/ 3081 w 10000"/>
              <a:gd name="connsiteY2" fmla="*/ 15595 h 15778"/>
              <a:gd name="connsiteX3" fmla="*/ 5313 w 10000"/>
              <a:gd name="connsiteY3" fmla="*/ 14495 h 15778"/>
              <a:gd name="connsiteX4" fmla="*/ 5670 w 10000"/>
              <a:gd name="connsiteY4" fmla="*/ 8990 h 15778"/>
              <a:gd name="connsiteX5" fmla="*/ 6117 w 10000"/>
              <a:gd name="connsiteY5" fmla="*/ 182 h 15778"/>
              <a:gd name="connsiteX6" fmla="*/ 8839 w 10000"/>
              <a:gd name="connsiteY6" fmla="*/ 7896 h 15778"/>
              <a:gd name="connsiteX7" fmla="*/ 10000 w 10000"/>
              <a:gd name="connsiteY7" fmla="*/ 14498 h 15778"/>
              <a:gd name="connsiteX0" fmla="*/ 0 w 10000"/>
              <a:gd name="connsiteY0" fmla="*/ 15590 h 15778"/>
              <a:gd name="connsiteX1" fmla="*/ 1295 w 10000"/>
              <a:gd name="connsiteY1" fmla="*/ 15595 h 15778"/>
              <a:gd name="connsiteX2" fmla="*/ 3081 w 10000"/>
              <a:gd name="connsiteY2" fmla="*/ 15595 h 15778"/>
              <a:gd name="connsiteX3" fmla="*/ 5313 w 10000"/>
              <a:gd name="connsiteY3" fmla="*/ 14495 h 15778"/>
              <a:gd name="connsiteX4" fmla="*/ 5670 w 10000"/>
              <a:gd name="connsiteY4" fmla="*/ 8990 h 15778"/>
              <a:gd name="connsiteX5" fmla="*/ 6117 w 10000"/>
              <a:gd name="connsiteY5" fmla="*/ 182 h 15778"/>
              <a:gd name="connsiteX6" fmla="*/ 8839 w 10000"/>
              <a:gd name="connsiteY6" fmla="*/ 7896 h 15778"/>
              <a:gd name="connsiteX7" fmla="*/ 10000 w 10000"/>
              <a:gd name="connsiteY7" fmla="*/ 14498 h 15778"/>
              <a:gd name="connsiteX0" fmla="*/ 0 w 10000"/>
              <a:gd name="connsiteY0" fmla="*/ 15590 h 15778"/>
              <a:gd name="connsiteX1" fmla="*/ 1295 w 10000"/>
              <a:gd name="connsiteY1" fmla="*/ 15595 h 15778"/>
              <a:gd name="connsiteX2" fmla="*/ 3081 w 10000"/>
              <a:gd name="connsiteY2" fmla="*/ 15595 h 15778"/>
              <a:gd name="connsiteX3" fmla="*/ 5313 w 10000"/>
              <a:gd name="connsiteY3" fmla="*/ 14495 h 15778"/>
              <a:gd name="connsiteX4" fmla="*/ 5670 w 10000"/>
              <a:gd name="connsiteY4" fmla="*/ 8990 h 15778"/>
              <a:gd name="connsiteX5" fmla="*/ 6117 w 10000"/>
              <a:gd name="connsiteY5" fmla="*/ 182 h 15778"/>
              <a:gd name="connsiteX6" fmla="*/ 8839 w 10000"/>
              <a:gd name="connsiteY6" fmla="*/ 7896 h 15778"/>
              <a:gd name="connsiteX7" fmla="*/ 10000 w 10000"/>
              <a:gd name="connsiteY7" fmla="*/ 14498 h 15778"/>
              <a:gd name="connsiteX0" fmla="*/ 0 w 10000"/>
              <a:gd name="connsiteY0" fmla="*/ 16693 h 16881"/>
              <a:gd name="connsiteX1" fmla="*/ 1295 w 10000"/>
              <a:gd name="connsiteY1" fmla="*/ 16698 h 16881"/>
              <a:gd name="connsiteX2" fmla="*/ 3081 w 10000"/>
              <a:gd name="connsiteY2" fmla="*/ 16698 h 16881"/>
              <a:gd name="connsiteX3" fmla="*/ 5313 w 10000"/>
              <a:gd name="connsiteY3" fmla="*/ 15598 h 16881"/>
              <a:gd name="connsiteX4" fmla="*/ 5670 w 10000"/>
              <a:gd name="connsiteY4" fmla="*/ 10093 h 16881"/>
              <a:gd name="connsiteX5" fmla="*/ 6117 w 10000"/>
              <a:gd name="connsiteY5" fmla="*/ 1285 h 16881"/>
              <a:gd name="connsiteX6" fmla="*/ 7545 w 10000"/>
              <a:gd name="connsiteY6" fmla="*/ 2386 h 16881"/>
              <a:gd name="connsiteX7" fmla="*/ 10000 w 10000"/>
              <a:gd name="connsiteY7" fmla="*/ 15601 h 16881"/>
              <a:gd name="connsiteX0" fmla="*/ 0 w 7902"/>
              <a:gd name="connsiteY0" fmla="*/ 17074 h 17262"/>
              <a:gd name="connsiteX1" fmla="*/ 1295 w 7902"/>
              <a:gd name="connsiteY1" fmla="*/ 17079 h 17262"/>
              <a:gd name="connsiteX2" fmla="*/ 3081 w 7902"/>
              <a:gd name="connsiteY2" fmla="*/ 17079 h 17262"/>
              <a:gd name="connsiteX3" fmla="*/ 5313 w 7902"/>
              <a:gd name="connsiteY3" fmla="*/ 15979 h 17262"/>
              <a:gd name="connsiteX4" fmla="*/ 5670 w 7902"/>
              <a:gd name="connsiteY4" fmla="*/ 10474 h 17262"/>
              <a:gd name="connsiteX5" fmla="*/ 6117 w 7902"/>
              <a:gd name="connsiteY5" fmla="*/ 1666 h 17262"/>
              <a:gd name="connsiteX6" fmla="*/ 7545 w 7902"/>
              <a:gd name="connsiteY6" fmla="*/ 2767 h 17262"/>
              <a:gd name="connsiteX7" fmla="*/ 7902 w 7902"/>
              <a:gd name="connsiteY7" fmla="*/ 2767 h 17262"/>
              <a:gd name="connsiteX0" fmla="*/ 0 w 10000"/>
              <a:gd name="connsiteY0" fmla="*/ 9891 h 10000"/>
              <a:gd name="connsiteX1" fmla="*/ 1639 w 10000"/>
              <a:gd name="connsiteY1" fmla="*/ 9894 h 10000"/>
              <a:gd name="connsiteX2" fmla="*/ 3899 w 10000"/>
              <a:gd name="connsiteY2" fmla="*/ 9894 h 10000"/>
              <a:gd name="connsiteX3" fmla="*/ 6724 w 10000"/>
              <a:gd name="connsiteY3" fmla="*/ 9257 h 10000"/>
              <a:gd name="connsiteX4" fmla="*/ 7175 w 10000"/>
              <a:gd name="connsiteY4" fmla="*/ 6068 h 10000"/>
              <a:gd name="connsiteX5" fmla="*/ 7741 w 10000"/>
              <a:gd name="connsiteY5" fmla="*/ 965 h 10000"/>
              <a:gd name="connsiteX6" fmla="*/ 8870 w 10000"/>
              <a:gd name="connsiteY6" fmla="*/ 1603 h 10000"/>
              <a:gd name="connsiteX7" fmla="*/ 10000 w 10000"/>
              <a:gd name="connsiteY7" fmla="*/ 1603 h 10000"/>
              <a:gd name="connsiteX0" fmla="*/ 0 w 10000"/>
              <a:gd name="connsiteY0" fmla="*/ 9670 h 9779"/>
              <a:gd name="connsiteX1" fmla="*/ 1639 w 10000"/>
              <a:gd name="connsiteY1" fmla="*/ 9673 h 9779"/>
              <a:gd name="connsiteX2" fmla="*/ 3899 w 10000"/>
              <a:gd name="connsiteY2" fmla="*/ 9673 h 9779"/>
              <a:gd name="connsiteX3" fmla="*/ 6724 w 10000"/>
              <a:gd name="connsiteY3" fmla="*/ 9036 h 9779"/>
              <a:gd name="connsiteX4" fmla="*/ 7175 w 10000"/>
              <a:gd name="connsiteY4" fmla="*/ 5847 h 9779"/>
              <a:gd name="connsiteX5" fmla="*/ 7741 w 10000"/>
              <a:gd name="connsiteY5" fmla="*/ 744 h 9779"/>
              <a:gd name="connsiteX6" fmla="*/ 8870 w 10000"/>
              <a:gd name="connsiteY6" fmla="*/ 1382 h 9779"/>
              <a:gd name="connsiteX7" fmla="*/ 10000 w 10000"/>
              <a:gd name="connsiteY7" fmla="*/ 1382 h 9779"/>
              <a:gd name="connsiteX0" fmla="*/ 0 w 10000"/>
              <a:gd name="connsiteY0" fmla="*/ 10306 h 10970"/>
              <a:gd name="connsiteX1" fmla="*/ 1639 w 10000"/>
              <a:gd name="connsiteY1" fmla="*/ 10309 h 10970"/>
              <a:gd name="connsiteX2" fmla="*/ 3899 w 10000"/>
              <a:gd name="connsiteY2" fmla="*/ 10309 h 10970"/>
              <a:gd name="connsiteX3" fmla="*/ 6724 w 10000"/>
              <a:gd name="connsiteY3" fmla="*/ 9657 h 10970"/>
              <a:gd name="connsiteX4" fmla="*/ 7684 w 10000"/>
              <a:gd name="connsiteY4" fmla="*/ 8896 h 10970"/>
              <a:gd name="connsiteX5" fmla="*/ 7741 w 10000"/>
              <a:gd name="connsiteY5" fmla="*/ 1178 h 10970"/>
              <a:gd name="connsiteX6" fmla="*/ 8870 w 10000"/>
              <a:gd name="connsiteY6" fmla="*/ 1830 h 10970"/>
              <a:gd name="connsiteX7" fmla="*/ 10000 w 10000"/>
              <a:gd name="connsiteY7" fmla="*/ 1830 h 10970"/>
              <a:gd name="connsiteX0" fmla="*/ 0 w 10000"/>
              <a:gd name="connsiteY0" fmla="*/ 10306 h 10970"/>
              <a:gd name="connsiteX1" fmla="*/ 1639 w 10000"/>
              <a:gd name="connsiteY1" fmla="*/ 10309 h 10970"/>
              <a:gd name="connsiteX2" fmla="*/ 3899 w 10000"/>
              <a:gd name="connsiteY2" fmla="*/ 10309 h 10970"/>
              <a:gd name="connsiteX3" fmla="*/ 6724 w 10000"/>
              <a:gd name="connsiteY3" fmla="*/ 9657 h 10970"/>
              <a:gd name="connsiteX4" fmla="*/ 7684 w 10000"/>
              <a:gd name="connsiteY4" fmla="*/ 8896 h 10970"/>
              <a:gd name="connsiteX5" fmla="*/ 7741 w 10000"/>
              <a:gd name="connsiteY5" fmla="*/ 1178 h 10970"/>
              <a:gd name="connsiteX6" fmla="*/ 8870 w 10000"/>
              <a:gd name="connsiteY6" fmla="*/ 1830 h 10970"/>
              <a:gd name="connsiteX7" fmla="*/ 10000 w 10000"/>
              <a:gd name="connsiteY7" fmla="*/ 1830 h 10970"/>
              <a:gd name="connsiteX0" fmla="*/ 0 w 10000"/>
              <a:gd name="connsiteY0" fmla="*/ 10306 h 10417"/>
              <a:gd name="connsiteX1" fmla="*/ 1639 w 10000"/>
              <a:gd name="connsiteY1" fmla="*/ 10309 h 10417"/>
              <a:gd name="connsiteX2" fmla="*/ 3899 w 10000"/>
              <a:gd name="connsiteY2" fmla="*/ 10309 h 10417"/>
              <a:gd name="connsiteX3" fmla="*/ 6724 w 10000"/>
              <a:gd name="connsiteY3" fmla="*/ 9657 h 10417"/>
              <a:gd name="connsiteX4" fmla="*/ 7684 w 10000"/>
              <a:gd name="connsiteY4" fmla="*/ 8896 h 10417"/>
              <a:gd name="connsiteX5" fmla="*/ 7741 w 10000"/>
              <a:gd name="connsiteY5" fmla="*/ 1178 h 10417"/>
              <a:gd name="connsiteX6" fmla="*/ 8870 w 10000"/>
              <a:gd name="connsiteY6" fmla="*/ 1830 h 10417"/>
              <a:gd name="connsiteX7" fmla="*/ 10000 w 10000"/>
              <a:gd name="connsiteY7" fmla="*/ 1830 h 10417"/>
              <a:gd name="connsiteX0" fmla="*/ 0 w 10000"/>
              <a:gd name="connsiteY0" fmla="*/ 9654 h 9765"/>
              <a:gd name="connsiteX1" fmla="*/ 1639 w 10000"/>
              <a:gd name="connsiteY1" fmla="*/ 9657 h 9765"/>
              <a:gd name="connsiteX2" fmla="*/ 3899 w 10000"/>
              <a:gd name="connsiteY2" fmla="*/ 9657 h 9765"/>
              <a:gd name="connsiteX3" fmla="*/ 6724 w 10000"/>
              <a:gd name="connsiteY3" fmla="*/ 9005 h 9765"/>
              <a:gd name="connsiteX4" fmla="*/ 7684 w 10000"/>
              <a:gd name="connsiteY4" fmla="*/ 8244 h 9765"/>
              <a:gd name="connsiteX5" fmla="*/ 9040 w 10000"/>
              <a:gd name="connsiteY5" fmla="*/ 8244 h 9765"/>
              <a:gd name="connsiteX6" fmla="*/ 8870 w 10000"/>
              <a:gd name="connsiteY6" fmla="*/ 1178 h 9765"/>
              <a:gd name="connsiteX7" fmla="*/ 10000 w 10000"/>
              <a:gd name="connsiteY7" fmla="*/ 1178 h 9765"/>
              <a:gd name="connsiteX0" fmla="*/ 0 w 10000"/>
              <a:gd name="connsiteY0" fmla="*/ 9886 h 10000"/>
              <a:gd name="connsiteX1" fmla="*/ 1639 w 10000"/>
              <a:gd name="connsiteY1" fmla="*/ 9889 h 10000"/>
              <a:gd name="connsiteX2" fmla="*/ 3899 w 10000"/>
              <a:gd name="connsiteY2" fmla="*/ 9889 h 10000"/>
              <a:gd name="connsiteX3" fmla="*/ 6724 w 10000"/>
              <a:gd name="connsiteY3" fmla="*/ 9222 h 10000"/>
              <a:gd name="connsiteX4" fmla="*/ 7684 w 10000"/>
              <a:gd name="connsiteY4" fmla="*/ 8442 h 10000"/>
              <a:gd name="connsiteX5" fmla="*/ 9040 w 10000"/>
              <a:gd name="connsiteY5" fmla="*/ 8442 h 10000"/>
              <a:gd name="connsiteX6" fmla="*/ 8870 w 10000"/>
              <a:gd name="connsiteY6" fmla="*/ 1206 h 10000"/>
              <a:gd name="connsiteX7" fmla="*/ 10000 w 10000"/>
              <a:gd name="connsiteY7" fmla="*/ 1206 h 10000"/>
              <a:gd name="connsiteX0" fmla="*/ 0 w 10000"/>
              <a:gd name="connsiteY0" fmla="*/ 9886 h 10000"/>
              <a:gd name="connsiteX1" fmla="*/ 1639 w 10000"/>
              <a:gd name="connsiteY1" fmla="*/ 9889 h 10000"/>
              <a:gd name="connsiteX2" fmla="*/ 3899 w 10000"/>
              <a:gd name="connsiteY2" fmla="*/ 9889 h 10000"/>
              <a:gd name="connsiteX3" fmla="*/ 6724 w 10000"/>
              <a:gd name="connsiteY3" fmla="*/ 9222 h 10000"/>
              <a:gd name="connsiteX4" fmla="*/ 7684 w 10000"/>
              <a:gd name="connsiteY4" fmla="*/ 8442 h 10000"/>
              <a:gd name="connsiteX5" fmla="*/ 9040 w 10000"/>
              <a:gd name="connsiteY5" fmla="*/ 8442 h 10000"/>
              <a:gd name="connsiteX6" fmla="*/ 8870 w 10000"/>
              <a:gd name="connsiteY6" fmla="*/ 1206 h 10000"/>
              <a:gd name="connsiteX7" fmla="*/ 10000 w 10000"/>
              <a:gd name="connsiteY7" fmla="*/ 1206 h 10000"/>
              <a:gd name="connsiteX0" fmla="*/ 0 w 10000"/>
              <a:gd name="connsiteY0" fmla="*/ 8680 h 8794"/>
              <a:gd name="connsiteX1" fmla="*/ 1639 w 10000"/>
              <a:gd name="connsiteY1" fmla="*/ 8683 h 8794"/>
              <a:gd name="connsiteX2" fmla="*/ 3899 w 10000"/>
              <a:gd name="connsiteY2" fmla="*/ 8683 h 8794"/>
              <a:gd name="connsiteX3" fmla="*/ 6724 w 10000"/>
              <a:gd name="connsiteY3" fmla="*/ 8016 h 8794"/>
              <a:gd name="connsiteX4" fmla="*/ 7684 w 10000"/>
              <a:gd name="connsiteY4" fmla="*/ 7236 h 8794"/>
              <a:gd name="connsiteX5" fmla="*/ 9040 w 10000"/>
              <a:gd name="connsiteY5" fmla="*/ 7236 h 8794"/>
              <a:gd name="connsiteX6" fmla="*/ 9718 w 10000"/>
              <a:gd name="connsiteY6" fmla="*/ 6568 h 8794"/>
              <a:gd name="connsiteX7" fmla="*/ 10000 w 10000"/>
              <a:gd name="connsiteY7" fmla="*/ 0 h 8794"/>
              <a:gd name="connsiteX0" fmla="*/ 0 w 10735"/>
              <a:gd name="connsiteY0" fmla="*/ 2527 h 2657"/>
              <a:gd name="connsiteX1" fmla="*/ 1639 w 10735"/>
              <a:gd name="connsiteY1" fmla="*/ 2531 h 2657"/>
              <a:gd name="connsiteX2" fmla="*/ 3899 w 10735"/>
              <a:gd name="connsiteY2" fmla="*/ 2531 h 2657"/>
              <a:gd name="connsiteX3" fmla="*/ 6724 w 10735"/>
              <a:gd name="connsiteY3" fmla="*/ 1772 h 2657"/>
              <a:gd name="connsiteX4" fmla="*/ 7684 w 10735"/>
              <a:gd name="connsiteY4" fmla="*/ 885 h 2657"/>
              <a:gd name="connsiteX5" fmla="*/ 9040 w 10735"/>
              <a:gd name="connsiteY5" fmla="*/ 885 h 2657"/>
              <a:gd name="connsiteX6" fmla="*/ 9718 w 10735"/>
              <a:gd name="connsiteY6" fmla="*/ 126 h 2657"/>
              <a:gd name="connsiteX7" fmla="*/ 10735 w 10735"/>
              <a:gd name="connsiteY7" fmla="*/ 126 h 2657"/>
              <a:gd name="connsiteX0" fmla="*/ 0 w 10000"/>
              <a:gd name="connsiteY0" fmla="*/ 9037 h 9526"/>
              <a:gd name="connsiteX1" fmla="*/ 1527 w 10000"/>
              <a:gd name="connsiteY1" fmla="*/ 9052 h 9526"/>
              <a:gd name="connsiteX2" fmla="*/ 3632 w 10000"/>
              <a:gd name="connsiteY2" fmla="*/ 9052 h 9526"/>
              <a:gd name="connsiteX3" fmla="*/ 6264 w 10000"/>
              <a:gd name="connsiteY3" fmla="*/ 6195 h 9526"/>
              <a:gd name="connsiteX4" fmla="*/ 7158 w 10000"/>
              <a:gd name="connsiteY4" fmla="*/ 2857 h 9526"/>
              <a:gd name="connsiteX5" fmla="*/ 8421 w 10000"/>
              <a:gd name="connsiteY5" fmla="*/ 2857 h 9526"/>
              <a:gd name="connsiteX6" fmla="*/ 10000 w 10000"/>
              <a:gd name="connsiteY6" fmla="*/ 0 h 9526"/>
              <a:gd name="connsiteX0" fmla="*/ 0 w 9368"/>
              <a:gd name="connsiteY0" fmla="*/ 7049 h 7562"/>
              <a:gd name="connsiteX1" fmla="*/ 1527 w 9368"/>
              <a:gd name="connsiteY1" fmla="*/ 7064 h 7562"/>
              <a:gd name="connsiteX2" fmla="*/ 3632 w 9368"/>
              <a:gd name="connsiteY2" fmla="*/ 7064 h 7562"/>
              <a:gd name="connsiteX3" fmla="*/ 6264 w 9368"/>
              <a:gd name="connsiteY3" fmla="*/ 4065 h 7562"/>
              <a:gd name="connsiteX4" fmla="*/ 7158 w 9368"/>
              <a:gd name="connsiteY4" fmla="*/ 561 h 7562"/>
              <a:gd name="connsiteX5" fmla="*/ 8421 w 9368"/>
              <a:gd name="connsiteY5" fmla="*/ 561 h 7562"/>
              <a:gd name="connsiteX6" fmla="*/ 9368 w 9368"/>
              <a:gd name="connsiteY6" fmla="*/ 562 h 7562"/>
              <a:gd name="connsiteX0" fmla="*/ 0 w 10000"/>
              <a:gd name="connsiteY0" fmla="*/ 9241 h 9919"/>
              <a:gd name="connsiteX1" fmla="*/ 1630 w 10000"/>
              <a:gd name="connsiteY1" fmla="*/ 9260 h 9919"/>
              <a:gd name="connsiteX2" fmla="*/ 3877 w 10000"/>
              <a:gd name="connsiteY2" fmla="*/ 9260 h 9919"/>
              <a:gd name="connsiteX3" fmla="*/ 6687 w 10000"/>
              <a:gd name="connsiteY3" fmla="*/ 5295 h 9919"/>
              <a:gd name="connsiteX4" fmla="*/ 7641 w 10000"/>
              <a:gd name="connsiteY4" fmla="*/ 4630 h 9919"/>
              <a:gd name="connsiteX5" fmla="*/ 8989 w 10000"/>
              <a:gd name="connsiteY5" fmla="*/ 661 h 9919"/>
              <a:gd name="connsiteX6" fmla="*/ 10000 w 10000"/>
              <a:gd name="connsiteY6" fmla="*/ 662 h 9919"/>
              <a:gd name="connsiteX0" fmla="*/ 0 w 10000"/>
              <a:gd name="connsiteY0" fmla="*/ 9315 h 9999"/>
              <a:gd name="connsiteX1" fmla="*/ 1630 w 10000"/>
              <a:gd name="connsiteY1" fmla="*/ 9335 h 9999"/>
              <a:gd name="connsiteX2" fmla="*/ 3877 w 10000"/>
              <a:gd name="connsiteY2" fmla="*/ 9335 h 9999"/>
              <a:gd name="connsiteX3" fmla="*/ 6687 w 10000"/>
              <a:gd name="connsiteY3" fmla="*/ 5337 h 9999"/>
              <a:gd name="connsiteX4" fmla="*/ 7641 w 10000"/>
              <a:gd name="connsiteY4" fmla="*/ 4667 h 9999"/>
              <a:gd name="connsiteX5" fmla="*/ 8539 w 10000"/>
              <a:gd name="connsiteY5" fmla="*/ 666 h 9999"/>
              <a:gd name="connsiteX6" fmla="*/ 10000 w 10000"/>
              <a:gd name="connsiteY6" fmla="*/ 666 h 9999"/>
              <a:gd name="connsiteX0" fmla="*/ 0 w 9663"/>
              <a:gd name="connsiteY0" fmla="*/ 9316 h 10000"/>
              <a:gd name="connsiteX1" fmla="*/ 1630 w 9663"/>
              <a:gd name="connsiteY1" fmla="*/ 9336 h 10000"/>
              <a:gd name="connsiteX2" fmla="*/ 3877 w 9663"/>
              <a:gd name="connsiteY2" fmla="*/ 9336 h 10000"/>
              <a:gd name="connsiteX3" fmla="*/ 6687 w 9663"/>
              <a:gd name="connsiteY3" fmla="*/ 5338 h 10000"/>
              <a:gd name="connsiteX4" fmla="*/ 7641 w 9663"/>
              <a:gd name="connsiteY4" fmla="*/ 4667 h 10000"/>
              <a:gd name="connsiteX5" fmla="*/ 8539 w 9663"/>
              <a:gd name="connsiteY5" fmla="*/ 666 h 10000"/>
              <a:gd name="connsiteX6" fmla="*/ 9663 w 9663"/>
              <a:gd name="connsiteY6" fmla="*/ 4667 h 10000"/>
              <a:gd name="connsiteX0" fmla="*/ 0 w 10000"/>
              <a:gd name="connsiteY0" fmla="*/ 5421 h 6105"/>
              <a:gd name="connsiteX1" fmla="*/ 1687 w 10000"/>
              <a:gd name="connsiteY1" fmla="*/ 5441 h 6105"/>
              <a:gd name="connsiteX2" fmla="*/ 4012 w 10000"/>
              <a:gd name="connsiteY2" fmla="*/ 5441 h 6105"/>
              <a:gd name="connsiteX3" fmla="*/ 6920 w 10000"/>
              <a:gd name="connsiteY3" fmla="*/ 1443 h 6105"/>
              <a:gd name="connsiteX4" fmla="*/ 7907 w 10000"/>
              <a:gd name="connsiteY4" fmla="*/ 772 h 6105"/>
              <a:gd name="connsiteX5" fmla="*/ 8837 w 10000"/>
              <a:gd name="connsiteY5" fmla="*/ 772 h 6105"/>
              <a:gd name="connsiteX6" fmla="*/ 10000 w 10000"/>
              <a:gd name="connsiteY6" fmla="*/ 772 h 6105"/>
              <a:gd name="connsiteX0" fmla="*/ 0 w 9767"/>
              <a:gd name="connsiteY0" fmla="*/ 27479 h 28055"/>
              <a:gd name="connsiteX1" fmla="*/ 1454 w 9767"/>
              <a:gd name="connsiteY1" fmla="*/ 8912 h 28055"/>
              <a:gd name="connsiteX2" fmla="*/ 3779 w 9767"/>
              <a:gd name="connsiteY2" fmla="*/ 8912 h 28055"/>
              <a:gd name="connsiteX3" fmla="*/ 6687 w 9767"/>
              <a:gd name="connsiteY3" fmla="*/ 2364 h 28055"/>
              <a:gd name="connsiteX4" fmla="*/ 7674 w 9767"/>
              <a:gd name="connsiteY4" fmla="*/ 1265 h 28055"/>
              <a:gd name="connsiteX5" fmla="*/ 8604 w 9767"/>
              <a:gd name="connsiteY5" fmla="*/ 1265 h 28055"/>
              <a:gd name="connsiteX6" fmla="*/ 9767 w 9767"/>
              <a:gd name="connsiteY6" fmla="*/ 1265 h 28055"/>
              <a:gd name="connsiteX0" fmla="*/ 0 w 10477"/>
              <a:gd name="connsiteY0" fmla="*/ 9795 h 10000"/>
              <a:gd name="connsiteX1" fmla="*/ 1966 w 10477"/>
              <a:gd name="connsiteY1" fmla="*/ 3177 h 10000"/>
              <a:gd name="connsiteX2" fmla="*/ 4346 w 10477"/>
              <a:gd name="connsiteY2" fmla="*/ 3177 h 10000"/>
              <a:gd name="connsiteX3" fmla="*/ 7324 w 10477"/>
              <a:gd name="connsiteY3" fmla="*/ 843 h 10000"/>
              <a:gd name="connsiteX4" fmla="*/ 8334 w 10477"/>
              <a:gd name="connsiteY4" fmla="*/ 451 h 10000"/>
              <a:gd name="connsiteX5" fmla="*/ 9286 w 10477"/>
              <a:gd name="connsiteY5" fmla="*/ 451 h 10000"/>
              <a:gd name="connsiteX6" fmla="*/ 10477 w 10477"/>
              <a:gd name="connsiteY6" fmla="*/ 451 h 10000"/>
              <a:gd name="connsiteX0" fmla="*/ 0 w 10120"/>
              <a:gd name="connsiteY0" fmla="*/ 7459 h 7664"/>
              <a:gd name="connsiteX1" fmla="*/ 1609 w 10120"/>
              <a:gd name="connsiteY1" fmla="*/ 3177 h 7664"/>
              <a:gd name="connsiteX2" fmla="*/ 3989 w 10120"/>
              <a:gd name="connsiteY2" fmla="*/ 3177 h 7664"/>
              <a:gd name="connsiteX3" fmla="*/ 6967 w 10120"/>
              <a:gd name="connsiteY3" fmla="*/ 843 h 7664"/>
              <a:gd name="connsiteX4" fmla="*/ 7977 w 10120"/>
              <a:gd name="connsiteY4" fmla="*/ 451 h 7664"/>
              <a:gd name="connsiteX5" fmla="*/ 8929 w 10120"/>
              <a:gd name="connsiteY5" fmla="*/ 451 h 7664"/>
              <a:gd name="connsiteX6" fmla="*/ 10120 w 10120"/>
              <a:gd name="connsiteY6" fmla="*/ 451 h 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20" h="7664">
                <a:moveTo>
                  <a:pt x="0" y="7459"/>
                </a:moveTo>
                <a:cubicBezTo>
                  <a:pt x="574" y="7664"/>
                  <a:pt x="944" y="3891"/>
                  <a:pt x="1609" y="3177"/>
                </a:cubicBezTo>
                <a:cubicBezTo>
                  <a:pt x="2274" y="2463"/>
                  <a:pt x="3096" y="3564"/>
                  <a:pt x="3989" y="3177"/>
                </a:cubicBezTo>
                <a:cubicBezTo>
                  <a:pt x="4883" y="2790"/>
                  <a:pt x="6301" y="1682"/>
                  <a:pt x="6967" y="843"/>
                </a:cubicBezTo>
                <a:cubicBezTo>
                  <a:pt x="7630" y="0"/>
                  <a:pt x="7279" y="14"/>
                  <a:pt x="7977" y="451"/>
                </a:cubicBezTo>
                <a:cubicBezTo>
                  <a:pt x="8938" y="466"/>
                  <a:pt x="8513" y="306"/>
                  <a:pt x="8929" y="451"/>
                </a:cubicBezTo>
                <a:cubicBezTo>
                  <a:pt x="9465" y="62"/>
                  <a:pt x="9748" y="938"/>
                  <a:pt x="10120" y="451"/>
                </a:cubicBezTo>
              </a:path>
            </a:pathLst>
          </a:custGeom>
          <a:noFill/>
          <a:ln w="63500" cap="flat" cmpd="sng">
            <a:solidFill>
              <a:srgbClr val="0070C0">
                <a:alpha val="50000"/>
              </a:srgbClr>
            </a:solidFill>
            <a:prstDash val="solid"/>
            <a:round/>
            <a:headEnd type="oval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9" name="Picture 6" descr="110_zywall105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15816" y="4329252"/>
            <a:ext cx="2016224" cy="52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14" descr="42_DimensionSwitch-16por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74788" y="4365079"/>
            <a:ext cx="11477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Полилиния 80"/>
          <p:cNvSpPr/>
          <p:nvPr/>
        </p:nvSpPr>
        <p:spPr bwMode="auto">
          <a:xfrm>
            <a:off x="5222415" y="3794982"/>
            <a:ext cx="146266" cy="1560165"/>
          </a:xfrm>
          <a:custGeom>
            <a:avLst/>
            <a:gdLst>
              <a:gd name="connsiteX0" fmla="*/ 0 w 432048"/>
              <a:gd name="connsiteY0" fmla="*/ 1152128 h 2304256"/>
              <a:gd name="connsiteX1" fmla="*/ 3700 w 432048"/>
              <a:gd name="connsiteY1" fmla="*/ 939804 h 2304256"/>
              <a:gd name="connsiteX2" fmla="*/ 216026 w 432048"/>
              <a:gd name="connsiteY2" fmla="*/ 1 h 2304256"/>
              <a:gd name="connsiteX3" fmla="*/ 428349 w 432048"/>
              <a:gd name="connsiteY3" fmla="*/ 939806 h 2304256"/>
              <a:gd name="connsiteX4" fmla="*/ 432049 w 432048"/>
              <a:gd name="connsiteY4" fmla="*/ 1152130 h 2304256"/>
              <a:gd name="connsiteX5" fmla="*/ 428349 w 432048"/>
              <a:gd name="connsiteY5" fmla="*/ 1364454 h 2304256"/>
              <a:gd name="connsiteX6" fmla="*/ 216024 w 432048"/>
              <a:gd name="connsiteY6" fmla="*/ 2304258 h 2304256"/>
              <a:gd name="connsiteX7" fmla="*/ 3701 w 432048"/>
              <a:gd name="connsiteY7" fmla="*/ 1364454 h 2304256"/>
              <a:gd name="connsiteX8" fmla="*/ 1 w 432048"/>
              <a:gd name="connsiteY8" fmla="*/ 1152130 h 2304256"/>
              <a:gd name="connsiteX9" fmla="*/ 0 w 432048"/>
              <a:gd name="connsiteY9" fmla="*/ 1152128 h 2304256"/>
              <a:gd name="connsiteX0" fmla="*/ 216026 w 432049"/>
              <a:gd name="connsiteY0" fmla="*/ 6 h 2304265"/>
              <a:gd name="connsiteX1" fmla="*/ 428349 w 432049"/>
              <a:gd name="connsiteY1" fmla="*/ 939811 h 2304265"/>
              <a:gd name="connsiteX2" fmla="*/ 432049 w 432049"/>
              <a:gd name="connsiteY2" fmla="*/ 1152135 h 2304265"/>
              <a:gd name="connsiteX3" fmla="*/ 428349 w 432049"/>
              <a:gd name="connsiteY3" fmla="*/ 1364459 h 2304265"/>
              <a:gd name="connsiteX4" fmla="*/ 216024 w 432049"/>
              <a:gd name="connsiteY4" fmla="*/ 2304263 h 2304265"/>
              <a:gd name="connsiteX5" fmla="*/ 3701 w 432049"/>
              <a:gd name="connsiteY5" fmla="*/ 1364459 h 2304265"/>
              <a:gd name="connsiteX6" fmla="*/ 1 w 432049"/>
              <a:gd name="connsiteY6" fmla="*/ 1152135 h 2304265"/>
              <a:gd name="connsiteX7" fmla="*/ 0 w 432049"/>
              <a:gd name="connsiteY7" fmla="*/ 1152133 h 2304265"/>
              <a:gd name="connsiteX8" fmla="*/ 3700 w 432049"/>
              <a:gd name="connsiteY8" fmla="*/ 939809 h 2304265"/>
              <a:gd name="connsiteX9" fmla="*/ 307466 w 432049"/>
              <a:gd name="connsiteY9" fmla="*/ 91446 h 2304265"/>
              <a:gd name="connsiteX0" fmla="*/ 216026 w 432049"/>
              <a:gd name="connsiteY0" fmla="*/ 0 h 2304259"/>
              <a:gd name="connsiteX1" fmla="*/ 428349 w 432049"/>
              <a:gd name="connsiteY1" fmla="*/ 939805 h 2304259"/>
              <a:gd name="connsiteX2" fmla="*/ 432049 w 432049"/>
              <a:gd name="connsiteY2" fmla="*/ 1152129 h 2304259"/>
              <a:gd name="connsiteX3" fmla="*/ 428349 w 432049"/>
              <a:gd name="connsiteY3" fmla="*/ 1364453 h 2304259"/>
              <a:gd name="connsiteX4" fmla="*/ 216024 w 432049"/>
              <a:gd name="connsiteY4" fmla="*/ 2304257 h 2304259"/>
              <a:gd name="connsiteX5" fmla="*/ 3701 w 432049"/>
              <a:gd name="connsiteY5" fmla="*/ 1364453 h 2304259"/>
              <a:gd name="connsiteX6" fmla="*/ 1 w 432049"/>
              <a:gd name="connsiteY6" fmla="*/ 1152129 h 2304259"/>
              <a:gd name="connsiteX7" fmla="*/ 0 w 432049"/>
              <a:gd name="connsiteY7" fmla="*/ 1152127 h 2304259"/>
              <a:gd name="connsiteX8" fmla="*/ 3700 w 432049"/>
              <a:gd name="connsiteY8" fmla="*/ 939803 h 2304259"/>
              <a:gd name="connsiteX0" fmla="*/ 216026 w 432049"/>
              <a:gd name="connsiteY0" fmla="*/ 0 h 2304259"/>
              <a:gd name="connsiteX1" fmla="*/ 428349 w 432049"/>
              <a:gd name="connsiteY1" fmla="*/ 939805 h 2304259"/>
              <a:gd name="connsiteX2" fmla="*/ 432049 w 432049"/>
              <a:gd name="connsiteY2" fmla="*/ 1152129 h 2304259"/>
              <a:gd name="connsiteX3" fmla="*/ 428349 w 432049"/>
              <a:gd name="connsiteY3" fmla="*/ 1364453 h 2304259"/>
              <a:gd name="connsiteX4" fmla="*/ 216024 w 432049"/>
              <a:gd name="connsiteY4" fmla="*/ 2304257 h 2304259"/>
              <a:gd name="connsiteX5" fmla="*/ 3701 w 432049"/>
              <a:gd name="connsiteY5" fmla="*/ 1364453 h 2304259"/>
              <a:gd name="connsiteX6" fmla="*/ 1 w 432049"/>
              <a:gd name="connsiteY6" fmla="*/ 1152129 h 2304259"/>
              <a:gd name="connsiteX7" fmla="*/ 0 w 432049"/>
              <a:gd name="connsiteY7" fmla="*/ 1152127 h 2304259"/>
              <a:gd name="connsiteX0" fmla="*/ 216025 w 432048"/>
              <a:gd name="connsiteY0" fmla="*/ 0 h 2304259"/>
              <a:gd name="connsiteX1" fmla="*/ 428348 w 432048"/>
              <a:gd name="connsiteY1" fmla="*/ 939805 h 2304259"/>
              <a:gd name="connsiteX2" fmla="*/ 432048 w 432048"/>
              <a:gd name="connsiteY2" fmla="*/ 1152129 h 2304259"/>
              <a:gd name="connsiteX3" fmla="*/ 428348 w 432048"/>
              <a:gd name="connsiteY3" fmla="*/ 1364453 h 2304259"/>
              <a:gd name="connsiteX4" fmla="*/ 216023 w 432048"/>
              <a:gd name="connsiteY4" fmla="*/ 2304257 h 2304259"/>
              <a:gd name="connsiteX5" fmla="*/ 3700 w 432048"/>
              <a:gd name="connsiteY5" fmla="*/ 1364453 h 2304259"/>
              <a:gd name="connsiteX6" fmla="*/ 0 w 432048"/>
              <a:gd name="connsiteY6" fmla="*/ 1152129 h 2304259"/>
              <a:gd name="connsiteX0" fmla="*/ 212325 w 428348"/>
              <a:gd name="connsiteY0" fmla="*/ 0 h 2304259"/>
              <a:gd name="connsiteX1" fmla="*/ 424648 w 428348"/>
              <a:gd name="connsiteY1" fmla="*/ 939805 h 2304259"/>
              <a:gd name="connsiteX2" fmla="*/ 428348 w 428348"/>
              <a:gd name="connsiteY2" fmla="*/ 1152129 h 2304259"/>
              <a:gd name="connsiteX3" fmla="*/ 424648 w 428348"/>
              <a:gd name="connsiteY3" fmla="*/ 1364453 h 2304259"/>
              <a:gd name="connsiteX4" fmla="*/ 212323 w 428348"/>
              <a:gd name="connsiteY4" fmla="*/ 2304257 h 2304259"/>
              <a:gd name="connsiteX5" fmla="*/ 0 w 428348"/>
              <a:gd name="connsiteY5" fmla="*/ 1364453 h 2304259"/>
              <a:gd name="connsiteX0" fmla="*/ 2 w 216025"/>
              <a:gd name="connsiteY0" fmla="*/ 0 h 2304259"/>
              <a:gd name="connsiteX1" fmla="*/ 212325 w 216025"/>
              <a:gd name="connsiteY1" fmla="*/ 939805 h 2304259"/>
              <a:gd name="connsiteX2" fmla="*/ 216025 w 216025"/>
              <a:gd name="connsiteY2" fmla="*/ 1152129 h 2304259"/>
              <a:gd name="connsiteX3" fmla="*/ 212325 w 216025"/>
              <a:gd name="connsiteY3" fmla="*/ 1364453 h 2304259"/>
              <a:gd name="connsiteX4" fmla="*/ 0 w 216025"/>
              <a:gd name="connsiteY4" fmla="*/ 2304257 h 230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5" h="2304259">
                <a:moveTo>
                  <a:pt x="2" y="0"/>
                </a:moveTo>
                <a:cubicBezTo>
                  <a:pt x="103956" y="3"/>
                  <a:pt x="193167" y="394882"/>
                  <a:pt x="212325" y="939805"/>
                </a:cubicBezTo>
                <a:cubicBezTo>
                  <a:pt x="214786" y="1009817"/>
                  <a:pt x="216025" y="1080896"/>
                  <a:pt x="216025" y="1152129"/>
                </a:cubicBezTo>
                <a:cubicBezTo>
                  <a:pt x="216025" y="1223362"/>
                  <a:pt x="214786" y="1294441"/>
                  <a:pt x="212325" y="1364453"/>
                </a:cubicBezTo>
                <a:cubicBezTo>
                  <a:pt x="193167" y="1909380"/>
                  <a:pt x="103955" y="2304259"/>
                  <a:pt x="0" y="2304257"/>
                </a:cubicBezTo>
              </a:path>
            </a:pathLst>
          </a:custGeom>
          <a:noFill/>
          <a:ln w="66675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5796136" y="5274313"/>
            <a:ext cx="576064" cy="216024"/>
            <a:chOff x="8100392" y="1628800"/>
            <a:chExt cx="576064" cy="216024"/>
          </a:xfrm>
        </p:grpSpPr>
        <p:sp>
          <p:nvSpPr>
            <p:cNvPr id="83" name="Скругленный прямоугольник 82"/>
            <p:cNvSpPr/>
            <p:nvPr/>
          </p:nvSpPr>
          <p:spPr bwMode="auto">
            <a:xfrm>
              <a:off x="8100392" y="1628800"/>
              <a:ext cx="576064" cy="216024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 kern="0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4" name="Скругленный прямоугольник 83"/>
            <p:cNvSpPr/>
            <p:nvPr/>
          </p:nvSpPr>
          <p:spPr bwMode="auto">
            <a:xfrm>
              <a:off x="8316416" y="1628800"/>
              <a:ext cx="360040" cy="216024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 kern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85" name="Text Box 43"/>
          <p:cNvSpPr txBox="1">
            <a:spLocks noChangeArrowheads="1"/>
          </p:cNvSpPr>
          <p:nvPr/>
        </p:nvSpPr>
        <p:spPr bwMode="auto">
          <a:xfrm>
            <a:off x="5435823" y="5517232"/>
            <a:ext cx="13684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zh-TW" sz="1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Модем </a:t>
            </a:r>
            <a:r>
              <a:rPr lang="en-US" altLang="zh-TW" sz="1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3G/4G</a:t>
            </a:r>
            <a:endParaRPr lang="en-US" altLang="zh-TW" sz="14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9078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1"/>
          <p:cNvSpPr txBox="1">
            <a:spLocks/>
          </p:cNvSpPr>
          <p:nvPr/>
        </p:nvSpPr>
        <p:spPr bwMode="auto">
          <a:xfrm>
            <a:off x="2375924" y="106889"/>
            <a:ext cx="6462712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TW" sz="2800" b="0" i="0" u="none" strike="noStrike" kern="0" cap="none" spc="0" normalizeH="0" baseline="0" noProof="0" smtClean="0">
                <a:ln>
                  <a:noFill/>
                </a:ln>
                <a:solidFill>
                  <a:srgbClr val="0B2E82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Резервирование устройства</a:t>
            </a:r>
            <a:endParaRPr kumimoji="1" lang="zh-TW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B2E82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0" name="AutoShape 36"/>
          <p:cNvCxnSpPr>
            <a:cxnSpLocks noChangeShapeType="1"/>
          </p:cNvCxnSpPr>
          <p:nvPr/>
        </p:nvCxnSpPr>
        <p:spPr bwMode="auto">
          <a:xfrm>
            <a:off x="6012160" y="4581128"/>
            <a:ext cx="1944216" cy="1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3366"/>
            </a:solidFill>
            <a:miter lim="800000"/>
            <a:headEnd/>
            <a:tailEnd/>
          </a:ln>
          <a:effectLst/>
        </p:spPr>
      </p:cxnSp>
      <p:sp>
        <p:nvSpPr>
          <p:cNvPr id="41" name="內容版面配置區 2"/>
          <p:cNvSpPr txBox="1">
            <a:spLocks/>
          </p:cNvSpPr>
          <p:nvPr/>
        </p:nvSpPr>
        <p:spPr bwMode="auto">
          <a:xfrm>
            <a:off x="391875" y="1106834"/>
            <a:ext cx="7912100" cy="208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Font typeface="Wingdings" panose="05000000000000000000" pitchFamily="2" charset="2"/>
              <a:buChar char="§"/>
              <a:defRPr kumimoji="1" sz="2600" b="1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60413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AA1931"/>
              </a:buClr>
              <a:buSzPct val="50000"/>
              <a:buFont typeface="Wingdings" pitchFamily="2" charset="2"/>
              <a:buChar char="l"/>
              <a:defRPr kumimoji="1" sz="220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236663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55763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74863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 kumimoji="1" sz="160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320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892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464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9036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4163" marR="0" lvl="0" indent="-284163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D2DB9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Резервирование устройства в режиме </a:t>
            </a:r>
            <a:r>
              <a:rPr kumimoji="1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Active-Passive</a:t>
            </a:r>
            <a:endParaRPr kumimoji="1" lang="ru-RU" altLang="zh-TW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4163" marR="0" lvl="0" indent="-284163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D2DB9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Резервное устройство начинает работу в случае сбоя на основном устройстве</a:t>
            </a:r>
            <a:endParaRPr kumimoji="1" lang="en-US" altLang="zh-TW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466725" y="3068960"/>
            <a:ext cx="3097213" cy="3024188"/>
          </a:xfrm>
          <a:prstGeom prst="rect">
            <a:avLst/>
          </a:prstGeom>
          <a:solidFill>
            <a:srgbClr val="FFFFFF">
              <a:lumMod val="95000"/>
              <a:alpha val="10000"/>
            </a:srgbClr>
          </a:solidFill>
          <a:ln w="25400" algn="ctr">
            <a:noFill/>
            <a:prstDash val="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3923928" y="3068960"/>
            <a:ext cx="2808287" cy="3024188"/>
          </a:xfrm>
          <a:prstGeom prst="rect">
            <a:avLst/>
          </a:prstGeom>
          <a:solidFill>
            <a:srgbClr val="000000">
              <a:lumMod val="40000"/>
              <a:lumOff val="60000"/>
              <a:alpha val="5000"/>
            </a:srgbClr>
          </a:solidFill>
          <a:ln w="25400" algn="ctr">
            <a:noFill/>
            <a:prstDash val="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4" name="Picture 6" descr="110_zywall10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7350" y="3860254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7" descr="42_DimensionSwitch-16po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0000" y="4437112"/>
            <a:ext cx="1147763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813399"/>
              </p:ext>
            </p:extLst>
          </p:nvPr>
        </p:nvGraphicFramePr>
        <p:xfrm>
          <a:off x="7668344" y="4217392"/>
          <a:ext cx="129698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0" name="Photo Editor Photo" r:id="rId6" imgW="3419952" imgH="2000000" progId="">
                  <p:embed/>
                </p:oleObj>
              </mc:Choice>
              <mc:Fallback>
                <p:oleObj name="Photo Editor Photo" r:id="rId6" imgW="3419952" imgH="20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4217392"/>
                        <a:ext cx="1296988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Picture 14" descr="42_DimensionSwitch-16po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4788" y="4365079"/>
            <a:ext cx="11477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539750" y="3195091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TW" sz="180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LAN</a:t>
            </a:r>
          </a:p>
        </p:txBody>
      </p:sp>
      <p:sp>
        <p:nvSpPr>
          <p:cNvPr id="49" name="Text Box 16"/>
          <p:cNvSpPr txBox="1">
            <a:spLocks noChangeArrowheads="1"/>
          </p:cNvSpPr>
          <p:nvPr/>
        </p:nvSpPr>
        <p:spPr bwMode="auto">
          <a:xfrm>
            <a:off x="4067175" y="3195091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TW" sz="18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WAN</a:t>
            </a:r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1403350" y="4708376"/>
            <a:ext cx="1368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altLang="zh-TW" sz="14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Коммутатор</a:t>
            </a:r>
            <a:endParaRPr lang="en-US" altLang="zh-TW" sz="14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3085313" y="4234768"/>
            <a:ext cx="19431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TW" sz="14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Master Device</a:t>
            </a:r>
            <a:endParaRPr lang="en-US" altLang="zh-TW" sz="14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3229769" y="5276402"/>
            <a:ext cx="12684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TW" sz="14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Slave Device</a:t>
            </a:r>
            <a:endParaRPr lang="en-US" altLang="zh-TW" sz="14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53" name="AutoShape 20"/>
          <p:cNvCxnSpPr>
            <a:cxnSpLocks noChangeShapeType="1"/>
          </p:cNvCxnSpPr>
          <p:nvPr/>
        </p:nvCxnSpPr>
        <p:spPr bwMode="auto">
          <a:xfrm rot="16200000">
            <a:off x="2328863" y="3766591"/>
            <a:ext cx="319088" cy="877887"/>
          </a:xfrm>
          <a:prstGeom prst="bentConnector2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</p:spPr>
      </p:cxnSp>
      <p:cxnSp>
        <p:nvCxnSpPr>
          <p:cNvPr id="54" name="AutoShape 21"/>
          <p:cNvCxnSpPr>
            <a:cxnSpLocks noChangeShapeType="1"/>
          </p:cNvCxnSpPr>
          <p:nvPr/>
        </p:nvCxnSpPr>
        <p:spPr bwMode="auto">
          <a:xfrm rot="10800000">
            <a:off x="2049464" y="4661942"/>
            <a:ext cx="1298401" cy="567258"/>
          </a:xfrm>
          <a:prstGeom prst="bentConnector3">
            <a:avLst>
              <a:gd name="adj1" fmla="val 99644"/>
            </a:avLst>
          </a:prstGeom>
          <a:noFill/>
          <a:ln w="25400">
            <a:solidFill>
              <a:srgbClr val="000000"/>
            </a:solidFill>
            <a:prstDash val="sysDot"/>
            <a:miter lim="800000"/>
            <a:headEnd/>
            <a:tailEnd/>
          </a:ln>
          <a:effectLst/>
        </p:spPr>
      </p:cxnSp>
      <p:cxnSp>
        <p:nvCxnSpPr>
          <p:cNvPr id="55" name="AutoShape 22"/>
          <p:cNvCxnSpPr>
            <a:cxnSpLocks noChangeShapeType="1"/>
            <a:endCxn id="45" idx="1"/>
          </p:cNvCxnSpPr>
          <p:nvPr/>
        </p:nvCxnSpPr>
        <p:spPr bwMode="auto">
          <a:xfrm>
            <a:off x="4356100" y="4045992"/>
            <a:ext cx="723900" cy="539551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3366"/>
            </a:solidFill>
            <a:miter lim="800000"/>
            <a:headEnd/>
            <a:tailEnd/>
          </a:ln>
          <a:effectLst/>
        </p:spPr>
      </p:cxnSp>
      <p:cxnSp>
        <p:nvCxnSpPr>
          <p:cNvPr id="56" name="AutoShape 25"/>
          <p:cNvCxnSpPr>
            <a:cxnSpLocks noChangeShapeType="1"/>
            <a:endCxn id="45" idx="1"/>
          </p:cNvCxnSpPr>
          <p:nvPr/>
        </p:nvCxnSpPr>
        <p:spPr bwMode="auto">
          <a:xfrm flipV="1">
            <a:off x="4355976" y="4585543"/>
            <a:ext cx="724024" cy="64365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003366"/>
            </a:solidFill>
            <a:prstDash val="sysDot"/>
            <a:miter lim="800000"/>
            <a:headEnd/>
            <a:tailEnd/>
          </a:ln>
          <a:effectLst/>
        </p:spPr>
      </p:cxnSp>
      <p:pic>
        <p:nvPicPr>
          <p:cNvPr id="57" name="Picture 26" descr="110_zywall10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4930229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8" descr="20_P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4050" y="3644354"/>
            <a:ext cx="54927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9" descr="20_P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2463" y="4304754"/>
            <a:ext cx="54927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30" descr="20_P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638" y="4952454"/>
            <a:ext cx="54927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31" descr="20_P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638" y="5571579"/>
            <a:ext cx="54927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2" name="AutoShape 32"/>
          <p:cNvCxnSpPr>
            <a:cxnSpLocks noChangeShapeType="1"/>
          </p:cNvCxnSpPr>
          <p:nvPr/>
        </p:nvCxnSpPr>
        <p:spPr bwMode="auto">
          <a:xfrm>
            <a:off x="1203325" y="3884066"/>
            <a:ext cx="271463" cy="630238"/>
          </a:xfrm>
          <a:prstGeom prst="bentConnector3">
            <a:avLst>
              <a:gd name="adj1" fmla="val 49708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cxnSp>
      <p:cxnSp>
        <p:nvCxnSpPr>
          <p:cNvPr id="63" name="AutoShape 33"/>
          <p:cNvCxnSpPr>
            <a:cxnSpLocks noChangeShapeType="1"/>
          </p:cNvCxnSpPr>
          <p:nvPr/>
        </p:nvCxnSpPr>
        <p:spPr bwMode="auto">
          <a:xfrm flipV="1">
            <a:off x="1201738" y="4514304"/>
            <a:ext cx="273050" cy="301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cxnSp>
      <p:cxnSp>
        <p:nvCxnSpPr>
          <p:cNvPr id="64" name="AutoShape 34"/>
          <p:cNvCxnSpPr>
            <a:cxnSpLocks noChangeShapeType="1"/>
          </p:cNvCxnSpPr>
          <p:nvPr/>
        </p:nvCxnSpPr>
        <p:spPr bwMode="auto">
          <a:xfrm flipV="1">
            <a:off x="1204913" y="4514304"/>
            <a:ext cx="269875" cy="6778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cxnSp>
      <p:cxnSp>
        <p:nvCxnSpPr>
          <p:cNvPr id="65" name="AutoShape 35"/>
          <p:cNvCxnSpPr>
            <a:cxnSpLocks noChangeShapeType="1"/>
          </p:cNvCxnSpPr>
          <p:nvPr/>
        </p:nvCxnSpPr>
        <p:spPr bwMode="auto">
          <a:xfrm flipV="1">
            <a:off x="1204913" y="4514304"/>
            <a:ext cx="269875" cy="12969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cxnSp>
      <p:sp>
        <p:nvSpPr>
          <p:cNvPr id="66" name="Text Box 40"/>
          <p:cNvSpPr txBox="1">
            <a:spLocks noChangeArrowheads="1"/>
          </p:cNvSpPr>
          <p:nvPr/>
        </p:nvSpPr>
        <p:spPr bwMode="auto">
          <a:xfrm>
            <a:off x="5004048" y="4077072"/>
            <a:ext cx="1368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altLang="zh-TW" sz="14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Коммутатор</a:t>
            </a:r>
            <a:endParaRPr lang="en-US" altLang="zh-TW" sz="14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7" name="Text Box 43"/>
          <p:cNvSpPr txBox="1">
            <a:spLocks noChangeArrowheads="1"/>
          </p:cNvSpPr>
          <p:nvPr/>
        </p:nvSpPr>
        <p:spPr bwMode="auto">
          <a:xfrm>
            <a:off x="6372225" y="4077072"/>
            <a:ext cx="158415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TW" sz="14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DSL-</a:t>
            </a:r>
            <a:r>
              <a:rPr lang="ru-RU" altLang="zh-TW" sz="14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модем</a:t>
            </a:r>
            <a:endParaRPr lang="en-US" altLang="zh-TW" sz="14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8" name="Freeform 48"/>
          <p:cNvSpPr>
            <a:spLocks/>
          </p:cNvSpPr>
          <p:nvPr/>
        </p:nvSpPr>
        <p:spPr bwMode="auto">
          <a:xfrm>
            <a:off x="1043350" y="4149090"/>
            <a:ext cx="7129182" cy="516288"/>
          </a:xfrm>
          <a:custGeom>
            <a:avLst/>
            <a:gdLst>
              <a:gd name="T0" fmla="*/ 0 w 5080"/>
              <a:gd name="T1" fmla="*/ 408 h 416"/>
              <a:gd name="T2" fmla="*/ 680 w 5080"/>
              <a:gd name="T3" fmla="*/ 363 h 416"/>
              <a:gd name="T4" fmla="*/ 1451 w 5080"/>
              <a:gd name="T5" fmla="*/ 91 h 416"/>
              <a:gd name="T6" fmla="*/ 2358 w 5080"/>
              <a:gd name="T7" fmla="*/ 91 h 416"/>
              <a:gd name="T8" fmla="*/ 2812 w 5080"/>
              <a:gd name="T9" fmla="*/ 0 h 416"/>
              <a:gd name="T10" fmla="*/ 3674 w 5080"/>
              <a:gd name="T11" fmla="*/ 91 h 416"/>
              <a:gd name="T12" fmla="*/ 4490 w 5080"/>
              <a:gd name="T13" fmla="*/ 91 h 416"/>
              <a:gd name="T14" fmla="*/ 5080 w 5080"/>
              <a:gd name="T15" fmla="*/ 363 h 416"/>
              <a:gd name="connsiteX0" fmla="*/ 0 w 10000"/>
              <a:gd name="connsiteY0" fmla="*/ 8702 h 8894"/>
              <a:gd name="connsiteX1" fmla="*/ 1339 w 10000"/>
              <a:gd name="connsiteY1" fmla="*/ 7620 h 8894"/>
              <a:gd name="connsiteX2" fmla="*/ 2856 w 10000"/>
              <a:gd name="connsiteY2" fmla="*/ 1082 h 8894"/>
              <a:gd name="connsiteX3" fmla="*/ 4642 w 10000"/>
              <a:gd name="connsiteY3" fmla="*/ 1082 h 8894"/>
              <a:gd name="connsiteX4" fmla="*/ 5535 w 10000"/>
              <a:gd name="connsiteY4" fmla="*/ 5426 h 8894"/>
              <a:gd name="connsiteX5" fmla="*/ 7232 w 10000"/>
              <a:gd name="connsiteY5" fmla="*/ 1082 h 8894"/>
              <a:gd name="connsiteX6" fmla="*/ 8839 w 10000"/>
              <a:gd name="connsiteY6" fmla="*/ 1082 h 8894"/>
              <a:gd name="connsiteX7" fmla="*/ 10000 w 10000"/>
              <a:gd name="connsiteY7" fmla="*/ 7620 h 8894"/>
              <a:gd name="connsiteX0" fmla="*/ 0 w 10000"/>
              <a:gd name="connsiteY0" fmla="*/ 9784 h 10593"/>
              <a:gd name="connsiteX1" fmla="*/ 1339 w 10000"/>
              <a:gd name="connsiteY1" fmla="*/ 8568 h 10593"/>
              <a:gd name="connsiteX2" fmla="*/ 2856 w 10000"/>
              <a:gd name="connsiteY2" fmla="*/ 1217 h 10593"/>
              <a:gd name="connsiteX3" fmla="*/ 4642 w 10000"/>
              <a:gd name="connsiteY3" fmla="*/ 1217 h 10593"/>
              <a:gd name="connsiteX4" fmla="*/ 5535 w 10000"/>
              <a:gd name="connsiteY4" fmla="*/ 6101 h 10593"/>
              <a:gd name="connsiteX5" fmla="*/ 7321 w 10000"/>
              <a:gd name="connsiteY5" fmla="*/ 9779 h 10593"/>
              <a:gd name="connsiteX6" fmla="*/ 8839 w 10000"/>
              <a:gd name="connsiteY6" fmla="*/ 1217 h 10593"/>
              <a:gd name="connsiteX7" fmla="*/ 10000 w 10000"/>
              <a:gd name="connsiteY7" fmla="*/ 8568 h 10593"/>
              <a:gd name="connsiteX0" fmla="*/ 0 w 10000"/>
              <a:gd name="connsiteY0" fmla="*/ 9784 h 10188"/>
              <a:gd name="connsiteX1" fmla="*/ 1339 w 10000"/>
              <a:gd name="connsiteY1" fmla="*/ 8568 h 10188"/>
              <a:gd name="connsiteX2" fmla="*/ 2856 w 10000"/>
              <a:gd name="connsiteY2" fmla="*/ 1217 h 10188"/>
              <a:gd name="connsiteX3" fmla="*/ 4642 w 10000"/>
              <a:gd name="connsiteY3" fmla="*/ 1217 h 10188"/>
              <a:gd name="connsiteX4" fmla="*/ 5535 w 10000"/>
              <a:gd name="connsiteY4" fmla="*/ 6101 h 10188"/>
              <a:gd name="connsiteX5" fmla="*/ 7321 w 10000"/>
              <a:gd name="connsiteY5" fmla="*/ 9779 h 10188"/>
              <a:gd name="connsiteX6" fmla="*/ 8839 w 10000"/>
              <a:gd name="connsiteY6" fmla="*/ 8553 h 10188"/>
              <a:gd name="connsiteX7" fmla="*/ 10000 w 10000"/>
              <a:gd name="connsiteY7" fmla="*/ 8568 h 10188"/>
              <a:gd name="connsiteX0" fmla="*/ 0 w 9047"/>
              <a:gd name="connsiteY0" fmla="*/ 9784 h 11005"/>
              <a:gd name="connsiteX1" fmla="*/ 1339 w 9047"/>
              <a:gd name="connsiteY1" fmla="*/ 8568 h 11005"/>
              <a:gd name="connsiteX2" fmla="*/ 2856 w 9047"/>
              <a:gd name="connsiteY2" fmla="*/ 1217 h 11005"/>
              <a:gd name="connsiteX3" fmla="*/ 4642 w 9047"/>
              <a:gd name="connsiteY3" fmla="*/ 1217 h 11005"/>
              <a:gd name="connsiteX4" fmla="*/ 5535 w 9047"/>
              <a:gd name="connsiteY4" fmla="*/ 6101 h 11005"/>
              <a:gd name="connsiteX5" fmla="*/ 7321 w 9047"/>
              <a:gd name="connsiteY5" fmla="*/ 9779 h 11005"/>
              <a:gd name="connsiteX6" fmla="*/ 8839 w 9047"/>
              <a:gd name="connsiteY6" fmla="*/ 8553 h 11005"/>
              <a:gd name="connsiteX7" fmla="*/ 8571 w 9047"/>
              <a:gd name="connsiteY7" fmla="*/ 11005 h 11005"/>
              <a:gd name="connsiteX0" fmla="*/ 0 w 10255"/>
              <a:gd name="connsiteY0" fmla="*/ 8891 h 10000"/>
              <a:gd name="connsiteX1" fmla="*/ 1480 w 10255"/>
              <a:gd name="connsiteY1" fmla="*/ 7786 h 10000"/>
              <a:gd name="connsiteX2" fmla="*/ 3157 w 10255"/>
              <a:gd name="connsiteY2" fmla="*/ 1106 h 10000"/>
              <a:gd name="connsiteX3" fmla="*/ 5131 w 10255"/>
              <a:gd name="connsiteY3" fmla="*/ 1106 h 10000"/>
              <a:gd name="connsiteX4" fmla="*/ 6118 w 10255"/>
              <a:gd name="connsiteY4" fmla="*/ 5544 h 10000"/>
              <a:gd name="connsiteX5" fmla="*/ 8092 w 10255"/>
              <a:gd name="connsiteY5" fmla="*/ 8886 h 10000"/>
              <a:gd name="connsiteX6" fmla="*/ 9770 w 10255"/>
              <a:gd name="connsiteY6" fmla="*/ 7772 h 10000"/>
              <a:gd name="connsiteX7" fmla="*/ 9474 w 10255"/>
              <a:gd name="connsiteY7" fmla="*/ 10000 h 10000"/>
              <a:gd name="connsiteX0" fmla="*/ 0 w 10255"/>
              <a:gd name="connsiteY0" fmla="*/ 8891 h 10185"/>
              <a:gd name="connsiteX1" fmla="*/ 1480 w 10255"/>
              <a:gd name="connsiteY1" fmla="*/ 7786 h 10185"/>
              <a:gd name="connsiteX2" fmla="*/ 3157 w 10255"/>
              <a:gd name="connsiteY2" fmla="*/ 1106 h 10185"/>
              <a:gd name="connsiteX3" fmla="*/ 5131 w 10255"/>
              <a:gd name="connsiteY3" fmla="*/ 1106 h 10185"/>
              <a:gd name="connsiteX4" fmla="*/ 6118 w 10255"/>
              <a:gd name="connsiteY4" fmla="*/ 5544 h 10185"/>
              <a:gd name="connsiteX5" fmla="*/ 8092 w 10255"/>
              <a:gd name="connsiteY5" fmla="*/ 8886 h 10185"/>
              <a:gd name="connsiteX6" fmla="*/ 8981 w 10255"/>
              <a:gd name="connsiteY6" fmla="*/ 10000 h 10185"/>
              <a:gd name="connsiteX7" fmla="*/ 9474 w 10255"/>
              <a:gd name="connsiteY7" fmla="*/ 10000 h 10185"/>
              <a:gd name="connsiteX0" fmla="*/ 0 w 9474"/>
              <a:gd name="connsiteY0" fmla="*/ 8891 h 10185"/>
              <a:gd name="connsiteX1" fmla="*/ 1480 w 9474"/>
              <a:gd name="connsiteY1" fmla="*/ 7786 h 10185"/>
              <a:gd name="connsiteX2" fmla="*/ 3157 w 9474"/>
              <a:gd name="connsiteY2" fmla="*/ 1106 h 10185"/>
              <a:gd name="connsiteX3" fmla="*/ 5131 w 9474"/>
              <a:gd name="connsiteY3" fmla="*/ 1106 h 10185"/>
              <a:gd name="connsiteX4" fmla="*/ 6118 w 9474"/>
              <a:gd name="connsiteY4" fmla="*/ 5544 h 10185"/>
              <a:gd name="connsiteX5" fmla="*/ 8092 w 9474"/>
              <a:gd name="connsiteY5" fmla="*/ 8886 h 10185"/>
              <a:gd name="connsiteX6" fmla="*/ 8981 w 9474"/>
              <a:gd name="connsiteY6" fmla="*/ 10000 h 10185"/>
              <a:gd name="connsiteX7" fmla="*/ 9474 w 9474"/>
              <a:gd name="connsiteY7" fmla="*/ 10000 h 10185"/>
              <a:gd name="connsiteX0" fmla="*/ 0 w 10208"/>
              <a:gd name="connsiteY0" fmla="*/ 8730 h 9818"/>
              <a:gd name="connsiteX1" fmla="*/ 1562 w 10208"/>
              <a:gd name="connsiteY1" fmla="*/ 7645 h 9818"/>
              <a:gd name="connsiteX2" fmla="*/ 3332 w 10208"/>
              <a:gd name="connsiteY2" fmla="*/ 1086 h 9818"/>
              <a:gd name="connsiteX3" fmla="*/ 5416 w 10208"/>
              <a:gd name="connsiteY3" fmla="*/ 1086 h 9818"/>
              <a:gd name="connsiteX4" fmla="*/ 6458 w 10208"/>
              <a:gd name="connsiteY4" fmla="*/ 5443 h 9818"/>
              <a:gd name="connsiteX5" fmla="*/ 8541 w 10208"/>
              <a:gd name="connsiteY5" fmla="*/ 8725 h 9818"/>
              <a:gd name="connsiteX6" fmla="*/ 9480 w 10208"/>
              <a:gd name="connsiteY6" fmla="*/ 9818 h 9818"/>
              <a:gd name="connsiteX7" fmla="*/ 10208 w 10208"/>
              <a:gd name="connsiteY7" fmla="*/ 8724 h 9818"/>
              <a:gd name="connsiteX0" fmla="*/ 0 w 9797"/>
              <a:gd name="connsiteY0" fmla="*/ 7772 h 10000"/>
              <a:gd name="connsiteX1" fmla="*/ 1327 w 9797"/>
              <a:gd name="connsiteY1" fmla="*/ 7787 h 10000"/>
              <a:gd name="connsiteX2" fmla="*/ 3061 w 9797"/>
              <a:gd name="connsiteY2" fmla="*/ 1106 h 10000"/>
              <a:gd name="connsiteX3" fmla="*/ 5103 w 9797"/>
              <a:gd name="connsiteY3" fmla="*/ 1106 h 10000"/>
              <a:gd name="connsiteX4" fmla="*/ 6123 w 9797"/>
              <a:gd name="connsiteY4" fmla="*/ 5544 h 10000"/>
              <a:gd name="connsiteX5" fmla="*/ 8164 w 9797"/>
              <a:gd name="connsiteY5" fmla="*/ 8887 h 10000"/>
              <a:gd name="connsiteX6" fmla="*/ 9084 w 9797"/>
              <a:gd name="connsiteY6" fmla="*/ 10000 h 10000"/>
              <a:gd name="connsiteX7" fmla="*/ 9797 w 9797"/>
              <a:gd name="connsiteY7" fmla="*/ 8886 h 10000"/>
              <a:gd name="connsiteX0" fmla="*/ 0 w 10000"/>
              <a:gd name="connsiteY0" fmla="*/ 7591 h 9819"/>
              <a:gd name="connsiteX1" fmla="*/ 1563 w 10000"/>
              <a:gd name="connsiteY1" fmla="*/ 6477 h 9819"/>
              <a:gd name="connsiteX2" fmla="*/ 3124 w 10000"/>
              <a:gd name="connsiteY2" fmla="*/ 925 h 9819"/>
              <a:gd name="connsiteX3" fmla="*/ 5209 w 10000"/>
              <a:gd name="connsiteY3" fmla="*/ 925 h 9819"/>
              <a:gd name="connsiteX4" fmla="*/ 6250 w 10000"/>
              <a:gd name="connsiteY4" fmla="*/ 5363 h 9819"/>
              <a:gd name="connsiteX5" fmla="*/ 8333 w 10000"/>
              <a:gd name="connsiteY5" fmla="*/ 8706 h 9819"/>
              <a:gd name="connsiteX6" fmla="*/ 9272 w 10000"/>
              <a:gd name="connsiteY6" fmla="*/ 9819 h 9819"/>
              <a:gd name="connsiteX7" fmla="*/ 10000 w 10000"/>
              <a:gd name="connsiteY7" fmla="*/ 8705 h 9819"/>
              <a:gd name="connsiteX0" fmla="*/ 0 w 10000"/>
              <a:gd name="connsiteY0" fmla="*/ 7731 h 10000"/>
              <a:gd name="connsiteX1" fmla="*/ 1563 w 10000"/>
              <a:gd name="connsiteY1" fmla="*/ 6596 h 10000"/>
              <a:gd name="connsiteX2" fmla="*/ 3124 w 10000"/>
              <a:gd name="connsiteY2" fmla="*/ 942 h 10000"/>
              <a:gd name="connsiteX3" fmla="*/ 5209 w 10000"/>
              <a:gd name="connsiteY3" fmla="*/ 942 h 10000"/>
              <a:gd name="connsiteX4" fmla="*/ 6250 w 10000"/>
              <a:gd name="connsiteY4" fmla="*/ 5462 h 10000"/>
              <a:gd name="connsiteX5" fmla="*/ 8333 w 10000"/>
              <a:gd name="connsiteY5" fmla="*/ 8866 h 10000"/>
              <a:gd name="connsiteX6" fmla="*/ 9272 w 10000"/>
              <a:gd name="connsiteY6" fmla="*/ 10000 h 10000"/>
              <a:gd name="connsiteX7" fmla="*/ 10000 w 10000"/>
              <a:gd name="connsiteY7" fmla="*/ 8865 h 10000"/>
              <a:gd name="connsiteX0" fmla="*/ 0 w 10000"/>
              <a:gd name="connsiteY0" fmla="*/ 8884 h 11153"/>
              <a:gd name="connsiteX1" fmla="*/ 1563 w 10000"/>
              <a:gd name="connsiteY1" fmla="*/ 7749 h 11153"/>
              <a:gd name="connsiteX2" fmla="*/ 4063 w 10000"/>
              <a:gd name="connsiteY2" fmla="*/ 942 h 11153"/>
              <a:gd name="connsiteX3" fmla="*/ 5209 w 10000"/>
              <a:gd name="connsiteY3" fmla="*/ 2095 h 11153"/>
              <a:gd name="connsiteX4" fmla="*/ 6250 w 10000"/>
              <a:gd name="connsiteY4" fmla="*/ 6615 h 11153"/>
              <a:gd name="connsiteX5" fmla="*/ 8333 w 10000"/>
              <a:gd name="connsiteY5" fmla="*/ 10019 h 11153"/>
              <a:gd name="connsiteX6" fmla="*/ 9272 w 10000"/>
              <a:gd name="connsiteY6" fmla="*/ 11153 h 11153"/>
              <a:gd name="connsiteX7" fmla="*/ 10000 w 10000"/>
              <a:gd name="connsiteY7" fmla="*/ 10018 h 11153"/>
              <a:gd name="connsiteX0" fmla="*/ 0 w 10000"/>
              <a:gd name="connsiteY0" fmla="*/ 8884 h 11153"/>
              <a:gd name="connsiteX1" fmla="*/ 1563 w 10000"/>
              <a:gd name="connsiteY1" fmla="*/ 7749 h 11153"/>
              <a:gd name="connsiteX2" fmla="*/ 4063 w 10000"/>
              <a:gd name="connsiteY2" fmla="*/ 942 h 11153"/>
              <a:gd name="connsiteX3" fmla="*/ 5209 w 10000"/>
              <a:gd name="connsiteY3" fmla="*/ 2095 h 11153"/>
              <a:gd name="connsiteX4" fmla="*/ 6250 w 10000"/>
              <a:gd name="connsiteY4" fmla="*/ 6615 h 11153"/>
              <a:gd name="connsiteX5" fmla="*/ 8333 w 10000"/>
              <a:gd name="connsiteY5" fmla="*/ 10019 h 11153"/>
              <a:gd name="connsiteX6" fmla="*/ 9272 w 10000"/>
              <a:gd name="connsiteY6" fmla="*/ 11153 h 11153"/>
              <a:gd name="connsiteX7" fmla="*/ 10000 w 10000"/>
              <a:gd name="connsiteY7" fmla="*/ 10018 h 11153"/>
              <a:gd name="connsiteX0" fmla="*/ 0 w 10000"/>
              <a:gd name="connsiteY0" fmla="*/ 8289 h 10558"/>
              <a:gd name="connsiteX1" fmla="*/ 1563 w 10000"/>
              <a:gd name="connsiteY1" fmla="*/ 7154 h 10558"/>
              <a:gd name="connsiteX2" fmla="*/ 4063 w 10000"/>
              <a:gd name="connsiteY2" fmla="*/ 347 h 10558"/>
              <a:gd name="connsiteX3" fmla="*/ 5209 w 10000"/>
              <a:gd name="connsiteY3" fmla="*/ 1500 h 10558"/>
              <a:gd name="connsiteX4" fmla="*/ 6250 w 10000"/>
              <a:gd name="connsiteY4" fmla="*/ 6020 h 10558"/>
              <a:gd name="connsiteX5" fmla="*/ 8333 w 10000"/>
              <a:gd name="connsiteY5" fmla="*/ 9424 h 10558"/>
              <a:gd name="connsiteX6" fmla="*/ 9272 w 10000"/>
              <a:gd name="connsiteY6" fmla="*/ 10558 h 10558"/>
              <a:gd name="connsiteX7" fmla="*/ 10000 w 10000"/>
              <a:gd name="connsiteY7" fmla="*/ 9423 h 10558"/>
              <a:gd name="connsiteX0" fmla="*/ 0 w 10000"/>
              <a:gd name="connsiteY0" fmla="*/ 8161 h 10430"/>
              <a:gd name="connsiteX1" fmla="*/ 1563 w 10000"/>
              <a:gd name="connsiteY1" fmla="*/ 7026 h 10430"/>
              <a:gd name="connsiteX2" fmla="*/ 4063 w 10000"/>
              <a:gd name="connsiteY2" fmla="*/ 219 h 10430"/>
              <a:gd name="connsiteX3" fmla="*/ 5209 w 10000"/>
              <a:gd name="connsiteY3" fmla="*/ 1372 h 10430"/>
              <a:gd name="connsiteX4" fmla="*/ 6250 w 10000"/>
              <a:gd name="connsiteY4" fmla="*/ 5892 h 10430"/>
              <a:gd name="connsiteX5" fmla="*/ 8333 w 10000"/>
              <a:gd name="connsiteY5" fmla="*/ 9296 h 10430"/>
              <a:gd name="connsiteX6" fmla="*/ 9272 w 10000"/>
              <a:gd name="connsiteY6" fmla="*/ 10430 h 10430"/>
              <a:gd name="connsiteX7" fmla="*/ 10000 w 10000"/>
              <a:gd name="connsiteY7" fmla="*/ 9295 h 10430"/>
              <a:gd name="connsiteX0" fmla="*/ 0 w 10000"/>
              <a:gd name="connsiteY0" fmla="*/ 8161 h 10430"/>
              <a:gd name="connsiteX1" fmla="*/ 1563 w 10000"/>
              <a:gd name="connsiteY1" fmla="*/ 7026 h 10430"/>
              <a:gd name="connsiteX2" fmla="*/ 4063 w 10000"/>
              <a:gd name="connsiteY2" fmla="*/ 219 h 10430"/>
              <a:gd name="connsiteX3" fmla="*/ 5209 w 10000"/>
              <a:gd name="connsiteY3" fmla="*/ 1372 h 10430"/>
              <a:gd name="connsiteX4" fmla="*/ 6250 w 10000"/>
              <a:gd name="connsiteY4" fmla="*/ 5892 h 10430"/>
              <a:gd name="connsiteX5" fmla="*/ 8333 w 10000"/>
              <a:gd name="connsiteY5" fmla="*/ 9296 h 10430"/>
              <a:gd name="connsiteX6" fmla="*/ 9272 w 10000"/>
              <a:gd name="connsiteY6" fmla="*/ 10430 h 10430"/>
              <a:gd name="connsiteX7" fmla="*/ 10000 w 10000"/>
              <a:gd name="connsiteY7" fmla="*/ 9295 h 10430"/>
              <a:gd name="connsiteX0" fmla="*/ 0 w 10000"/>
              <a:gd name="connsiteY0" fmla="*/ 8161 h 10430"/>
              <a:gd name="connsiteX1" fmla="*/ 1563 w 10000"/>
              <a:gd name="connsiteY1" fmla="*/ 7026 h 10430"/>
              <a:gd name="connsiteX2" fmla="*/ 4063 w 10000"/>
              <a:gd name="connsiteY2" fmla="*/ 219 h 10430"/>
              <a:gd name="connsiteX3" fmla="*/ 5209 w 10000"/>
              <a:gd name="connsiteY3" fmla="*/ 1372 h 10430"/>
              <a:gd name="connsiteX4" fmla="*/ 6250 w 10000"/>
              <a:gd name="connsiteY4" fmla="*/ 5892 h 10430"/>
              <a:gd name="connsiteX5" fmla="*/ 8333 w 10000"/>
              <a:gd name="connsiteY5" fmla="*/ 9296 h 10430"/>
              <a:gd name="connsiteX6" fmla="*/ 9272 w 10000"/>
              <a:gd name="connsiteY6" fmla="*/ 10430 h 10430"/>
              <a:gd name="connsiteX7" fmla="*/ 10000 w 10000"/>
              <a:gd name="connsiteY7" fmla="*/ 9295 h 10430"/>
              <a:gd name="connsiteX0" fmla="*/ 0 w 10000"/>
              <a:gd name="connsiteY0" fmla="*/ 8346 h 10615"/>
              <a:gd name="connsiteX1" fmla="*/ 1563 w 10000"/>
              <a:gd name="connsiteY1" fmla="*/ 7211 h 10615"/>
              <a:gd name="connsiteX2" fmla="*/ 2565 w 10000"/>
              <a:gd name="connsiteY2" fmla="*/ 3980 h 10615"/>
              <a:gd name="connsiteX3" fmla="*/ 4063 w 10000"/>
              <a:gd name="connsiteY3" fmla="*/ 404 h 10615"/>
              <a:gd name="connsiteX4" fmla="*/ 5209 w 10000"/>
              <a:gd name="connsiteY4" fmla="*/ 1557 h 10615"/>
              <a:gd name="connsiteX5" fmla="*/ 6250 w 10000"/>
              <a:gd name="connsiteY5" fmla="*/ 6077 h 10615"/>
              <a:gd name="connsiteX6" fmla="*/ 8333 w 10000"/>
              <a:gd name="connsiteY6" fmla="*/ 9481 h 10615"/>
              <a:gd name="connsiteX7" fmla="*/ 9272 w 10000"/>
              <a:gd name="connsiteY7" fmla="*/ 10615 h 10615"/>
              <a:gd name="connsiteX8" fmla="*/ 10000 w 10000"/>
              <a:gd name="connsiteY8" fmla="*/ 9480 h 10615"/>
              <a:gd name="connsiteX0" fmla="*/ 0 w 10000"/>
              <a:gd name="connsiteY0" fmla="*/ 8128 h 10397"/>
              <a:gd name="connsiteX1" fmla="*/ 1563 w 10000"/>
              <a:gd name="connsiteY1" fmla="*/ 6993 h 10397"/>
              <a:gd name="connsiteX2" fmla="*/ 2709 w 10000"/>
              <a:gd name="connsiteY2" fmla="*/ 2455 h 10397"/>
              <a:gd name="connsiteX3" fmla="*/ 4063 w 10000"/>
              <a:gd name="connsiteY3" fmla="*/ 186 h 10397"/>
              <a:gd name="connsiteX4" fmla="*/ 5209 w 10000"/>
              <a:gd name="connsiteY4" fmla="*/ 1339 h 10397"/>
              <a:gd name="connsiteX5" fmla="*/ 6250 w 10000"/>
              <a:gd name="connsiteY5" fmla="*/ 5859 h 10397"/>
              <a:gd name="connsiteX6" fmla="*/ 8333 w 10000"/>
              <a:gd name="connsiteY6" fmla="*/ 9263 h 10397"/>
              <a:gd name="connsiteX7" fmla="*/ 9272 w 10000"/>
              <a:gd name="connsiteY7" fmla="*/ 10397 h 10397"/>
              <a:gd name="connsiteX8" fmla="*/ 10000 w 10000"/>
              <a:gd name="connsiteY8" fmla="*/ 9262 h 10397"/>
              <a:gd name="connsiteX0" fmla="*/ 0 w 10000"/>
              <a:gd name="connsiteY0" fmla="*/ 7942 h 10211"/>
              <a:gd name="connsiteX1" fmla="*/ 1563 w 10000"/>
              <a:gd name="connsiteY1" fmla="*/ 6807 h 10211"/>
              <a:gd name="connsiteX2" fmla="*/ 2709 w 10000"/>
              <a:gd name="connsiteY2" fmla="*/ 2269 h 10211"/>
              <a:gd name="connsiteX3" fmla="*/ 4063 w 10000"/>
              <a:gd name="connsiteY3" fmla="*/ 0 h 10211"/>
              <a:gd name="connsiteX4" fmla="*/ 5209 w 10000"/>
              <a:gd name="connsiteY4" fmla="*/ 2269 h 10211"/>
              <a:gd name="connsiteX5" fmla="*/ 6250 w 10000"/>
              <a:gd name="connsiteY5" fmla="*/ 5673 h 10211"/>
              <a:gd name="connsiteX6" fmla="*/ 8333 w 10000"/>
              <a:gd name="connsiteY6" fmla="*/ 9077 h 10211"/>
              <a:gd name="connsiteX7" fmla="*/ 9272 w 10000"/>
              <a:gd name="connsiteY7" fmla="*/ 10211 h 10211"/>
              <a:gd name="connsiteX8" fmla="*/ 10000 w 10000"/>
              <a:gd name="connsiteY8" fmla="*/ 9076 h 10211"/>
              <a:gd name="connsiteX0" fmla="*/ 0 w 10000"/>
              <a:gd name="connsiteY0" fmla="*/ 7942 h 10589"/>
              <a:gd name="connsiteX1" fmla="*/ 1563 w 10000"/>
              <a:gd name="connsiteY1" fmla="*/ 6807 h 10589"/>
              <a:gd name="connsiteX2" fmla="*/ 2709 w 10000"/>
              <a:gd name="connsiteY2" fmla="*/ 2269 h 10589"/>
              <a:gd name="connsiteX3" fmla="*/ 4063 w 10000"/>
              <a:gd name="connsiteY3" fmla="*/ 0 h 10589"/>
              <a:gd name="connsiteX4" fmla="*/ 5209 w 10000"/>
              <a:gd name="connsiteY4" fmla="*/ 2269 h 10589"/>
              <a:gd name="connsiteX5" fmla="*/ 6250 w 10000"/>
              <a:gd name="connsiteY5" fmla="*/ 5673 h 10589"/>
              <a:gd name="connsiteX6" fmla="*/ 8334 w 10000"/>
              <a:gd name="connsiteY6" fmla="*/ 6807 h 10589"/>
              <a:gd name="connsiteX7" fmla="*/ 9272 w 10000"/>
              <a:gd name="connsiteY7" fmla="*/ 10211 h 10589"/>
              <a:gd name="connsiteX8" fmla="*/ 10000 w 10000"/>
              <a:gd name="connsiteY8" fmla="*/ 9076 h 10589"/>
              <a:gd name="connsiteX0" fmla="*/ 0 w 10000"/>
              <a:gd name="connsiteY0" fmla="*/ 7942 h 9076"/>
              <a:gd name="connsiteX1" fmla="*/ 1563 w 10000"/>
              <a:gd name="connsiteY1" fmla="*/ 6807 h 9076"/>
              <a:gd name="connsiteX2" fmla="*/ 2709 w 10000"/>
              <a:gd name="connsiteY2" fmla="*/ 2269 h 9076"/>
              <a:gd name="connsiteX3" fmla="*/ 4063 w 10000"/>
              <a:gd name="connsiteY3" fmla="*/ 0 h 9076"/>
              <a:gd name="connsiteX4" fmla="*/ 5209 w 10000"/>
              <a:gd name="connsiteY4" fmla="*/ 2269 h 9076"/>
              <a:gd name="connsiteX5" fmla="*/ 6250 w 10000"/>
              <a:gd name="connsiteY5" fmla="*/ 5673 h 9076"/>
              <a:gd name="connsiteX6" fmla="*/ 8334 w 10000"/>
              <a:gd name="connsiteY6" fmla="*/ 6807 h 9076"/>
              <a:gd name="connsiteX7" fmla="*/ 9375 w 10000"/>
              <a:gd name="connsiteY7" fmla="*/ 6807 h 9076"/>
              <a:gd name="connsiteX8" fmla="*/ 10000 w 10000"/>
              <a:gd name="connsiteY8" fmla="*/ 9076 h 9076"/>
              <a:gd name="connsiteX0" fmla="*/ 0 w 10209"/>
              <a:gd name="connsiteY0" fmla="*/ 8751 h 8963"/>
              <a:gd name="connsiteX1" fmla="*/ 1563 w 10209"/>
              <a:gd name="connsiteY1" fmla="*/ 7500 h 8963"/>
              <a:gd name="connsiteX2" fmla="*/ 2709 w 10209"/>
              <a:gd name="connsiteY2" fmla="*/ 2500 h 8963"/>
              <a:gd name="connsiteX3" fmla="*/ 4063 w 10209"/>
              <a:gd name="connsiteY3" fmla="*/ 0 h 8963"/>
              <a:gd name="connsiteX4" fmla="*/ 5209 w 10209"/>
              <a:gd name="connsiteY4" fmla="*/ 2500 h 8963"/>
              <a:gd name="connsiteX5" fmla="*/ 6250 w 10209"/>
              <a:gd name="connsiteY5" fmla="*/ 6251 h 8963"/>
              <a:gd name="connsiteX6" fmla="*/ 8334 w 10209"/>
              <a:gd name="connsiteY6" fmla="*/ 7500 h 8963"/>
              <a:gd name="connsiteX7" fmla="*/ 9375 w 10209"/>
              <a:gd name="connsiteY7" fmla="*/ 7500 h 8963"/>
              <a:gd name="connsiteX8" fmla="*/ 10209 w 10209"/>
              <a:gd name="connsiteY8" fmla="*/ 7500 h 8963"/>
              <a:gd name="connsiteX0" fmla="*/ 0 w 10000"/>
              <a:gd name="connsiteY0" fmla="*/ 9763 h 10000"/>
              <a:gd name="connsiteX1" fmla="*/ 1531 w 10000"/>
              <a:gd name="connsiteY1" fmla="*/ 8368 h 10000"/>
              <a:gd name="connsiteX2" fmla="*/ 2654 w 10000"/>
              <a:gd name="connsiteY2" fmla="*/ 2789 h 10000"/>
              <a:gd name="connsiteX3" fmla="*/ 3980 w 10000"/>
              <a:gd name="connsiteY3" fmla="*/ 0 h 10000"/>
              <a:gd name="connsiteX4" fmla="*/ 5102 w 10000"/>
              <a:gd name="connsiteY4" fmla="*/ 2789 h 10000"/>
              <a:gd name="connsiteX5" fmla="*/ 6122 w 10000"/>
              <a:gd name="connsiteY5" fmla="*/ 6974 h 10000"/>
              <a:gd name="connsiteX6" fmla="*/ 8163 w 10000"/>
              <a:gd name="connsiteY6" fmla="*/ 8368 h 10000"/>
              <a:gd name="connsiteX7" fmla="*/ 9183 w 10000"/>
              <a:gd name="connsiteY7" fmla="*/ 8368 h 10000"/>
              <a:gd name="connsiteX8" fmla="*/ 10000 w 10000"/>
              <a:gd name="connsiteY8" fmla="*/ 8368 h 10000"/>
              <a:gd name="connsiteX0" fmla="*/ 0 w 10000"/>
              <a:gd name="connsiteY0" fmla="*/ 9763 h 10000"/>
              <a:gd name="connsiteX1" fmla="*/ 1531 w 10000"/>
              <a:gd name="connsiteY1" fmla="*/ 8368 h 10000"/>
              <a:gd name="connsiteX2" fmla="*/ 2654 w 10000"/>
              <a:gd name="connsiteY2" fmla="*/ 2789 h 10000"/>
              <a:gd name="connsiteX3" fmla="*/ 3980 w 10000"/>
              <a:gd name="connsiteY3" fmla="*/ 0 h 10000"/>
              <a:gd name="connsiteX4" fmla="*/ 5102 w 10000"/>
              <a:gd name="connsiteY4" fmla="*/ 2789 h 10000"/>
              <a:gd name="connsiteX5" fmla="*/ 6122 w 10000"/>
              <a:gd name="connsiteY5" fmla="*/ 6974 h 10000"/>
              <a:gd name="connsiteX6" fmla="*/ 8163 w 10000"/>
              <a:gd name="connsiteY6" fmla="*/ 8368 h 10000"/>
              <a:gd name="connsiteX7" fmla="*/ 9183 w 10000"/>
              <a:gd name="connsiteY7" fmla="*/ 8368 h 10000"/>
              <a:gd name="connsiteX8" fmla="*/ 10000 w 10000"/>
              <a:gd name="connsiteY8" fmla="*/ 6973 h 10000"/>
              <a:gd name="connsiteX0" fmla="*/ 0 w 10102"/>
              <a:gd name="connsiteY0" fmla="*/ 9763 h 10000"/>
              <a:gd name="connsiteX1" fmla="*/ 1531 w 10102"/>
              <a:gd name="connsiteY1" fmla="*/ 8368 h 10000"/>
              <a:gd name="connsiteX2" fmla="*/ 2654 w 10102"/>
              <a:gd name="connsiteY2" fmla="*/ 2789 h 10000"/>
              <a:gd name="connsiteX3" fmla="*/ 3980 w 10102"/>
              <a:gd name="connsiteY3" fmla="*/ 0 h 10000"/>
              <a:gd name="connsiteX4" fmla="*/ 5102 w 10102"/>
              <a:gd name="connsiteY4" fmla="*/ 2789 h 10000"/>
              <a:gd name="connsiteX5" fmla="*/ 6122 w 10102"/>
              <a:gd name="connsiteY5" fmla="*/ 6974 h 10000"/>
              <a:gd name="connsiteX6" fmla="*/ 8163 w 10102"/>
              <a:gd name="connsiteY6" fmla="*/ 8368 h 10000"/>
              <a:gd name="connsiteX7" fmla="*/ 9183 w 10102"/>
              <a:gd name="connsiteY7" fmla="*/ 8368 h 10000"/>
              <a:gd name="connsiteX8" fmla="*/ 10102 w 10102"/>
              <a:gd name="connsiteY8" fmla="*/ 6973 h 10000"/>
              <a:gd name="connsiteX0" fmla="*/ 0 w 10102"/>
              <a:gd name="connsiteY0" fmla="*/ 9763 h 10000"/>
              <a:gd name="connsiteX1" fmla="*/ 1531 w 10102"/>
              <a:gd name="connsiteY1" fmla="*/ 8368 h 10000"/>
              <a:gd name="connsiteX2" fmla="*/ 2654 w 10102"/>
              <a:gd name="connsiteY2" fmla="*/ 2789 h 10000"/>
              <a:gd name="connsiteX3" fmla="*/ 3980 w 10102"/>
              <a:gd name="connsiteY3" fmla="*/ 0 h 10000"/>
              <a:gd name="connsiteX4" fmla="*/ 5102 w 10102"/>
              <a:gd name="connsiteY4" fmla="*/ 2789 h 10000"/>
              <a:gd name="connsiteX5" fmla="*/ 6122 w 10102"/>
              <a:gd name="connsiteY5" fmla="*/ 6974 h 10000"/>
              <a:gd name="connsiteX6" fmla="*/ 8163 w 10102"/>
              <a:gd name="connsiteY6" fmla="*/ 8368 h 10000"/>
              <a:gd name="connsiteX7" fmla="*/ 9183 w 10102"/>
              <a:gd name="connsiteY7" fmla="*/ 8368 h 10000"/>
              <a:gd name="connsiteX8" fmla="*/ 10102 w 10102"/>
              <a:gd name="connsiteY8" fmla="*/ 6973 h 10000"/>
              <a:gd name="connsiteX0" fmla="*/ 0 w 10102"/>
              <a:gd name="connsiteY0" fmla="*/ 9763 h 10000"/>
              <a:gd name="connsiteX1" fmla="*/ 1531 w 10102"/>
              <a:gd name="connsiteY1" fmla="*/ 8368 h 10000"/>
              <a:gd name="connsiteX2" fmla="*/ 2654 w 10102"/>
              <a:gd name="connsiteY2" fmla="*/ 2789 h 10000"/>
              <a:gd name="connsiteX3" fmla="*/ 3980 w 10102"/>
              <a:gd name="connsiteY3" fmla="*/ 0 h 10000"/>
              <a:gd name="connsiteX4" fmla="*/ 5102 w 10102"/>
              <a:gd name="connsiteY4" fmla="*/ 2789 h 10000"/>
              <a:gd name="connsiteX5" fmla="*/ 6122 w 10102"/>
              <a:gd name="connsiteY5" fmla="*/ 6974 h 10000"/>
              <a:gd name="connsiteX6" fmla="*/ 8163 w 10102"/>
              <a:gd name="connsiteY6" fmla="*/ 8368 h 10000"/>
              <a:gd name="connsiteX7" fmla="*/ 9183 w 10102"/>
              <a:gd name="connsiteY7" fmla="*/ 8368 h 10000"/>
              <a:gd name="connsiteX8" fmla="*/ 10102 w 10102"/>
              <a:gd name="connsiteY8" fmla="*/ 5579 h 10000"/>
              <a:gd name="connsiteX0" fmla="*/ 0 w 10102"/>
              <a:gd name="connsiteY0" fmla="*/ 9763 h 10000"/>
              <a:gd name="connsiteX1" fmla="*/ 1531 w 10102"/>
              <a:gd name="connsiteY1" fmla="*/ 8368 h 10000"/>
              <a:gd name="connsiteX2" fmla="*/ 2654 w 10102"/>
              <a:gd name="connsiteY2" fmla="*/ 2789 h 10000"/>
              <a:gd name="connsiteX3" fmla="*/ 3980 w 10102"/>
              <a:gd name="connsiteY3" fmla="*/ 0 h 10000"/>
              <a:gd name="connsiteX4" fmla="*/ 5102 w 10102"/>
              <a:gd name="connsiteY4" fmla="*/ 2789 h 10000"/>
              <a:gd name="connsiteX5" fmla="*/ 6122 w 10102"/>
              <a:gd name="connsiteY5" fmla="*/ 6974 h 10000"/>
              <a:gd name="connsiteX6" fmla="*/ 8163 w 10102"/>
              <a:gd name="connsiteY6" fmla="*/ 8368 h 10000"/>
              <a:gd name="connsiteX7" fmla="*/ 9183 w 10102"/>
              <a:gd name="connsiteY7" fmla="*/ 6973 h 10000"/>
              <a:gd name="connsiteX8" fmla="*/ 10102 w 10102"/>
              <a:gd name="connsiteY8" fmla="*/ 5579 h 10000"/>
              <a:gd name="connsiteX0" fmla="*/ 0 w 10102"/>
              <a:gd name="connsiteY0" fmla="*/ 9763 h 10000"/>
              <a:gd name="connsiteX1" fmla="*/ 1531 w 10102"/>
              <a:gd name="connsiteY1" fmla="*/ 8368 h 10000"/>
              <a:gd name="connsiteX2" fmla="*/ 2654 w 10102"/>
              <a:gd name="connsiteY2" fmla="*/ 2789 h 10000"/>
              <a:gd name="connsiteX3" fmla="*/ 3980 w 10102"/>
              <a:gd name="connsiteY3" fmla="*/ 0 h 10000"/>
              <a:gd name="connsiteX4" fmla="*/ 5102 w 10102"/>
              <a:gd name="connsiteY4" fmla="*/ 2789 h 10000"/>
              <a:gd name="connsiteX5" fmla="*/ 6122 w 10102"/>
              <a:gd name="connsiteY5" fmla="*/ 6974 h 10000"/>
              <a:gd name="connsiteX6" fmla="*/ 8163 w 10102"/>
              <a:gd name="connsiteY6" fmla="*/ 8368 h 10000"/>
              <a:gd name="connsiteX7" fmla="*/ 9183 w 10102"/>
              <a:gd name="connsiteY7" fmla="*/ 6973 h 10000"/>
              <a:gd name="connsiteX8" fmla="*/ 10102 w 10102"/>
              <a:gd name="connsiteY8" fmla="*/ 418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02" h="10000">
                <a:moveTo>
                  <a:pt x="0" y="9763"/>
                </a:moveTo>
                <a:cubicBezTo>
                  <a:pt x="492" y="9886"/>
                  <a:pt x="986" y="10000"/>
                  <a:pt x="1531" y="8368"/>
                </a:cubicBezTo>
                <a:cubicBezTo>
                  <a:pt x="1949" y="7473"/>
                  <a:pt x="2245" y="4183"/>
                  <a:pt x="2654" y="2789"/>
                </a:cubicBezTo>
                <a:cubicBezTo>
                  <a:pt x="3062" y="1396"/>
                  <a:pt x="3571" y="0"/>
                  <a:pt x="3980" y="0"/>
                </a:cubicBezTo>
                <a:cubicBezTo>
                  <a:pt x="4388" y="0"/>
                  <a:pt x="4746" y="1628"/>
                  <a:pt x="5102" y="2789"/>
                </a:cubicBezTo>
                <a:cubicBezTo>
                  <a:pt x="5459" y="3951"/>
                  <a:pt x="5612" y="6045"/>
                  <a:pt x="6122" y="6974"/>
                </a:cubicBezTo>
                <a:cubicBezTo>
                  <a:pt x="6632" y="7904"/>
                  <a:pt x="7653" y="8368"/>
                  <a:pt x="8163" y="8368"/>
                </a:cubicBezTo>
                <a:cubicBezTo>
                  <a:pt x="8673" y="8368"/>
                  <a:pt x="8860" y="7670"/>
                  <a:pt x="9183" y="6973"/>
                </a:cubicBezTo>
                <a:cubicBezTo>
                  <a:pt x="9506" y="6276"/>
                  <a:pt x="9660" y="6398"/>
                  <a:pt x="10102" y="4184"/>
                </a:cubicBezTo>
              </a:path>
            </a:pathLst>
          </a:custGeom>
          <a:noFill/>
          <a:ln w="63500" cap="flat" cmpd="sng">
            <a:solidFill>
              <a:srgbClr val="0070C0">
                <a:alpha val="50000"/>
              </a:srgbClr>
            </a:solidFill>
            <a:prstDash val="solid"/>
            <a:round/>
            <a:headEnd type="oval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9" name="Freeform 49"/>
          <p:cNvSpPr>
            <a:spLocks/>
          </p:cNvSpPr>
          <p:nvPr/>
        </p:nvSpPr>
        <p:spPr bwMode="auto">
          <a:xfrm>
            <a:off x="1044204" y="4590709"/>
            <a:ext cx="7128304" cy="590421"/>
          </a:xfrm>
          <a:custGeom>
            <a:avLst/>
            <a:gdLst>
              <a:gd name="T0" fmla="*/ 0 w 5171"/>
              <a:gd name="T1" fmla="*/ 492 h 976"/>
              <a:gd name="T2" fmla="*/ 635 w 5171"/>
              <a:gd name="T3" fmla="*/ 492 h 976"/>
              <a:gd name="T4" fmla="*/ 1723 w 5171"/>
              <a:gd name="T5" fmla="*/ 855 h 976"/>
              <a:gd name="T6" fmla="*/ 2313 w 5171"/>
              <a:gd name="T7" fmla="*/ 855 h 976"/>
              <a:gd name="T8" fmla="*/ 2449 w 5171"/>
              <a:gd name="T9" fmla="*/ 129 h 976"/>
              <a:gd name="T10" fmla="*/ 2993 w 5171"/>
              <a:gd name="T11" fmla="*/ 84 h 976"/>
              <a:gd name="T12" fmla="*/ 3764 w 5171"/>
              <a:gd name="T13" fmla="*/ 220 h 976"/>
              <a:gd name="T14" fmla="*/ 4808 w 5171"/>
              <a:gd name="T15" fmla="*/ 265 h 976"/>
              <a:gd name="T16" fmla="*/ 5171 w 5171"/>
              <a:gd name="T17" fmla="*/ 492 h 976"/>
              <a:gd name="connsiteX0" fmla="*/ 0 w 10000"/>
              <a:gd name="connsiteY0" fmla="*/ 4721 h 9055"/>
              <a:gd name="connsiteX1" fmla="*/ 1228 w 10000"/>
              <a:gd name="connsiteY1" fmla="*/ 4721 h 9055"/>
              <a:gd name="connsiteX2" fmla="*/ 3332 w 10000"/>
              <a:gd name="connsiteY2" fmla="*/ 8440 h 9055"/>
              <a:gd name="connsiteX3" fmla="*/ 4473 w 10000"/>
              <a:gd name="connsiteY3" fmla="*/ 8440 h 9055"/>
              <a:gd name="connsiteX4" fmla="*/ 4825 w 10000"/>
              <a:gd name="connsiteY4" fmla="*/ 5179 h 9055"/>
              <a:gd name="connsiteX5" fmla="*/ 5788 w 10000"/>
              <a:gd name="connsiteY5" fmla="*/ 541 h 9055"/>
              <a:gd name="connsiteX6" fmla="*/ 7279 w 10000"/>
              <a:gd name="connsiteY6" fmla="*/ 1934 h 9055"/>
              <a:gd name="connsiteX7" fmla="*/ 9298 w 10000"/>
              <a:gd name="connsiteY7" fmla="*/ 2395 h 9055"/>
              <a:gd name="connsiteX8" fmla="*/ 10000 w 10000"/>
              <a:gd name="connsiteY8" fmla="*/ 4721 h 9055"/>
              <a:gd name="connsiteX0" fmla="*/ 0 w 10000"/>
              <a:gd name="connsiteY0" fmla="*/ 3761 h 8547"/>
              <a:gd name="connsiteX1" fmla="*/ 1228 w 10000"/>
              <a:gd name="connsiteY1" fmla="*/ 3761 h 8547"/>
              <a:gd name="connsiteX2" fmla="*/ 3332 w 10000"/>
              <a:gd name="connsiteY2" fmla="*/ 7868 h 8547"/>
              <a:gd name="connsiteX3" fmla="*/ 4473 w 10000"/>
              <a:gd name="connsiteY3" fmla="*/ 7868 h 8547"/>
              <a:gd name="connsiteX4" fmla="*/ 4825 w 10000"/>
              <a:gd name="connsiteY4" fmla="*/ 4266 h 8547"/>
              <a:gd name="connsiteX5" fmla="*/ 5878 w 10000"/>
              <a:gd name="connsiteY5" fmla="*/ 5293 h 8547"/>
              <a:gd name="connsiteX6" fmla="*/ 7279 w 10000"/>
              <a:gd name="connsiteY6" fmla="*/ 683 h 8547"/>
              <a:gd name="connsiteX7" fmla="*/ 9298 w 10000"/>
              <a:gd name="connsiteY7" fmla="*/ 1192 h 8547"/>
              <a:gd name="connsiteX8" fmla="*/ 10000 w 10000"/>
              <a:gd name="connsiteY8" fmla="*/ 3761 h 8547"/>
              <a:gd name="connsiteX0" fmla="*/ 0 w 10000"/>
              <a:gd name="connsiteY0" fmla="*/ 3504 h 9104"/>
              <a:gd name="connsiteX1" fmla="*/ 1228 w 10000"/>
              <a:gd name="connsiteY1" fmla="*/ 3504 h 9104"/>
              <a:gd name="connsiteX2" fmla="*/ 3332 w 10000"/>
              <a:gd name="connsiteY2" fmla="*/ 8310 h 9104"/>
              <a:gd name="connsiteX3" fmla="*/ 4473 w 10000"/>
              <a:gd name="connsiteY3" fmla="*/ 8310 h 9104"/>
              <a:gd name="connsiteX4" fmla="*/ 4825 w 10000"/>
              <a:gd name="connsiteY4" fmla="*/ 4095 h 9104"/>
              <a:gd name="connsiteX5" fmla="*/ 5878 w 10000"/>
              <a:gd name="connsiteY5" fmla="*/ 5297 h 9104"/>
              <a:gd name="connsiteX6" fmla="*/ 7281 w 10000"/>
              <a:gd name="connsiteY6" fmla="*/ 6498 h 9104"/>
              <a:gd name="connsiteX7" fmla="*/ 9298 w 10000"/>
              <a:gd name="connsiteY7" fmla="*/ 499 h 9104"/>
              <a:gd name="connsiteX8" fmla="*/ 10000 w 10000"/>
              <a:gd name="connsiteY8" fmla="*/ 3504 h 9104"/>
              <a:gd name="connsiteX0" fmla="*/ 0 w 10000"/>
              <a:gd name="connsiteY0" fmla="*/ 1324 h 7475"/>
              <a:gd name="connsiteX1" fmla="*/ 1228 w 10000"/>
              <a:gd name="connsiteY1" fmla="*/ 1324 h 7475"/>
              <a:gd name="connsiteX2" fmla="*/ 3332 w 10000"/>
              <a:gd name="connsiteY2" fmla="*/ 6603 h 7475"/>
              <a:gd name="connsiteX3" fmla="*/ 4473 w 10000"/>
              <a:gd name="connsiteY3" fmla="*/ 6603 h 7475"/>
              <a:gd name="connsiteX4" fmla="*/ 4825 w 10000"/>
              <a:gd name="connsiteY4" fmla="*/ 1973 h 7475"/>
              <a:gd name="connsiteX5" fmla="*/ 5878 w 10000"/>
              <a:gd name="connsiteY5" fmla="*/ 3293 h 7475"/>
              <a:gd name="connsiteX6" fmla="*/ 7281 w 10000"/>
              <a:gd name="connsiteY6" fmla="*/ 4613 h 7475"/>
              <a:gd name="connsiteX7" fmla="*/ 7983 w 10000"/>
              <a:gd name="connsiteY7" fmla="*/ 5272 h 7475"/>
              <a:gd name="connsiteX8" fmla="*/ 10000 w 10000"/>
              <a:gd name="connsiteY8" fmla="*/ 1324 h 7475"/>
              <a:gd name="connsiteX0" fmla="*/ 0 w 8509"/>
              <a:gd name="connsiteY0" fmla="*/ 1640 h 9869"/>
              <a:gd name="connsiteX1" fmla="*/ 1228 w 8509"/>
              <a:gd name="connsiteY1" fmla="*/ 1640 h 9869"/>
              <a:gd name="connsiteX2" fmla="*/ 3332 w 8509"/>
              <a:gd name="connsiteY2" fmla="*/ 8702 h 9869"/>
              <a:gd name="connsiteX3" fmla="*/ 4473 w 8509"/>
              <a:gd name="connsiteY3" fmla="*/ 8702 h 9869"/>
              <a:gd name="connsiteX4" fmla="*/ 4825 w 8509"/>
              <a:gd name="connsiteY4" fmla="*/ 2508 h 9869"/>
              <a:gd name="connsiteX5" fmla="*/ 5878 w 8509"/>
              <a:gd name="connsiteY5" fmla="*/ 4274 h 9869"/>
              <a:gd name="connsiteX6" fmla="*/ 7281 w 8509"/>
              <a:gd name="connsiteY6" fmla="*/ 6040 h 9869"/>
              <a:gd name="connsiteX7" fmla="*/ 7983 w 8509"/>
              <a:gd name="connsiteY7" fmla="*/ 6922 h 9869"/>
              <a:gd name="connsiteX8" fmla="*/ 8509 w 8509"/>
              <a:gd name="connsiteY8" fmla="*/ 8687 h 9869"/>
              <a:gd name="connsiteX0" fmla="*/ 0 w 10000"/>
              <a:gd name="connsiteY0" fmla="*/ 1662 h 10000"/>
              <a:gd name="connsiteX1" fmla="*/ 1443 w 10000"/>
              <a:gd name="connsiteY1" fmla="*/ 1662 h 10000"/>
              <a:gd name="connsiteX2" fmla="*/ 3916 w 10000"/>
              <a:gd name="connsiteY2" fmla="*/ 8818 h 10000"/>
              <a:gd name="connsiteX3" fmla="*/ 5257 w 10000"/>
              <a:gd name="connsiteY3" fmla="*/ 8818 h 10000"/>
              <a:gd name="connsiteX4" fmla="*/ 5670 w 10000"/>
              <a:gd name="connsiteY4" fmla="*/ 2541 h 10000"/>
              <a:gd name="connsiteX5" fmla="*/ 6908 w 10000"/>
              <a:gd name="connsiteY5" fmla="*/ 4331 h 10000"/>
              <a:gd name="connsiteX6" fmla="*/ 8557 w 10000"/>
              <a:gd name="connsiteY6" fmla="*/ 6120 h 10000"/>
              <a:gd name="connsiteX7" fmla="*/ 9382 w 10000"/>
              <a:gd name="connsiteY7" fmla="*/ 7014 h 10000"/>
              <a:gd name="connsiteX8" fmla="*/ 10000 w 10000"/>
              <a:gd name="connsiteY8" fmla="*/ 8802 h 10000"/>
              <a:gd name="connsiteX0" fmla="*/ 0 w 10310"/>
              <a:gd name="connsiteY0" fmla="*/ 1662 h 10000"/>
              <a:gd name="connsiteX1" fmla="*/ 1443 w 10310"/>
              <a:gd name="connsiteY1" fmla="*/ 1662 h 10000"/>
              <a:gd name="connsiteX2" fmla="*/ 3916 w 10310"/>
              <a:gd name="connsiteY2" fmla="*/ 8818 h 10000"/>
              <a:gd name="connsiteX3" fmla="*/ 5257 w 10310"/>
              <a:gd name="connsiteY3" fmla="*/ 8818 h 10000"/>
              <a:gd name="connsiteX4" fmla="*/ 5670 w 10310"/>
              <a:gd name="connsiteY4" fmla="*/ 2541 h 10000"/>
              <a:gd name="connsiteX5" fmla="*/ 6908 w 10310"/>
              <a:gd name="connsiteY5" fmla="*/ 4331 h 10000"/>
              <a:gd name="connsiteX6" fmla="*/ 8557 w 10310"/>
              <a:gd name="connsiteY6" fmla="*/ 6120 h 10000"/>
              <a:gd name="connsiteX7" fmla="*/ 9382 w 10310"/>
              <a:gd name="connsiteY7" fmla="*/ 7014 h 10000"/>
              <a:gd name="connsiteX8" fmla="*/ 10310 w 10310"/>
              <a:gd name="connsiteY8" fmla="*/ 7908 h 10000"/>
              <a:gd name="connsiteX0" fmla="*/ 0 w 10310"/>
              <a:gd name="connsiteY0" fmla="*/ 1662 h 9860"/>
              <a:gd name="connsiteX1" fmla="*/ 1444 w 10310"/>
              <a:gd name="connsiteY1" fmla="*/ 6120 h 9860"/>
              <a:gd name="connsiteX2" fmla="*/ 3916 w 10310"/>
              <a:gd name="connsiteY2" fmla="*/ 8818 h 9860"/>
              <a:gd name="connsiteX3" fmla="*/ 5257 w 10310"/>
              <a:gd name="connsiteY3" fmla="*/ 8818 h 9860"/>
              <a:gd name="connsiteX4" fmla="*/ 5670 w 10310"/>
              <a:gd name="connsiteY4" fmla="*/ 2541 h 9860"/>
              <a:gd name="connsiteX5" fmla="*/ 6908 w 10310"/>
              <a:gd name="connsiteY5" fmla="*/ 4331 h 9860"/>
              <a:gd name="connsiteX6" fmla="*/ 8557 w 10310"/>
              <a:gd name="connsiteY6" fmla="*/ 6120 h 9860"/>
              <a:gd name="connsiteX7" fmla="*/ 9382 w 10310"/>
              <a:gd name="connsiteY7" fmla="*/ 7014 h 9860"/>
              <a:gd name="connsiteX8" fmla="*/ 10310 w 10310"/>
              <a:gd name="connsiteY8" fmla="*/ 7908 h 9860"/>
              <a:gd name="connsiteX0" fmla="*/ 0 w 9699"/>
              <a:gd name="connsiteY0" fmla="*/ 7114 h 10000"/>
              <a:gd name="connsiteX1" fmla="*/ 1100 w 9699"/>
              <a:gd name="connsiteY1" fmla="*/ 6207 h 10000"/>
              <a:gd name="connsiteX2" fmla="*/ 3497 w 9699"/>
              <a:gd name="connsiteY2" fmla="*/ 8943 h 10000"/>
              <a:gd name="connsiteX3" fmla="*/ 4798 w 9699"/>
              <a:gd name="connsiteY3" fmla="*/ 8943 h 10000"/>
              <a:gd name="connsiteX4" fmla="*/ 5199 w 9699"/>
              <a:gd name="connsiteY4" fmla="*/ 2577 h 10000"/>
              <a:gd name="connsiteX5" fmla="*/ 6399 w 9699"/>
              <a:gd name="connsiteY5" fmla="*/ 4392 h 10000"/>
              <a:gd name="connsiteX6" fmla="*/ 7999 w 9699"/>
              <a:gd name="connsiteY6" fmla="*/ 6207 h 10000"/>
              <a:gd name="connsiteX7" fmla="*/ 8799 w 9699"/>
              <a:gd name="connsiteY7" fmla="*/ 7114 h 10000"/>
              <a:gd name="connsiteX8" fmla="*/ 9699 w 9699"/>
              <a:gd name="connsiteY8" fmla="*/ 8020 h 10000"/>
              <a:gd name="connsiteX0" fmla="*/ 0 w 10000"/>
              <a:gd name="connsiteY0" fmla="*/ 4393 h 10000"/>
              <a:gd name="connsiteX1" fmla="*/ 1134 w 10000"/>
              <a:gd name="connsiteY1" fmla="*/ 6207 h 10000"/>
              <a:gd name="connsiteX2" fmla="*/ 3606 w 10000"/>
              <a:gd name="connsiteY2" fmla="*/ 8943 h 10000"/>
              <a:gd name="connsiteX3" fmla="*/ 4947 w 10000"/>
              <a:gd name="connsiteY3" fmla="*/ 8943 h 10000"/>
              <a:gd name="connsiteX4" fmla="*/ 5360 w 10000"/>
              <a:gd name="connsiteY4" fmla="*/ 2577 h 10000"/>
              <a:gd name="connsiteX5" fmla="*/ 6598 w 10000"/>
              <a:gd name="connsiteY5" fmla="*/ 4392 h 10000"/>
              <a:gd name="connsiteX6" fmla="*/ 8247 w 10000"/>
              <a:gd name="connsiteY6" fmla="*/ 6207 h 10000"/>
              <a:gd name="connsiteX7" fmla="*/ 9072 w 10000"/>
              <a:gd name="connsiteY7" fmla="*/ 7114 h 10000"/>
              <a:gd name="connsiteX8" fmla="*/ 10000 w 10000"/>
              <a:gd name="connsiteY8" fmla="*/ 8020 h 10000"/>
              <a:gd name="connsiteX0" fmla="*/ 0 w 10000"/>
              <a:gd name="connsiteY0" fmla="*/ 4393 h 10000"/>
              <a:gd name="connsiteX1" fmla="*/ 1443 w 10000"/>
              <a:gd name="connsiteY1" fmla="*/ 3487 h 10000"/>
              <a:gd name="connsiteX2" fmla="*/ 3606 w 10000"/>
              <a:gd name="connsiteY2" fmla="*/ 8943 h 10000"/>
              <a:gd name="connsiteX3" fmla="*/ 4947 w 10000"/>
              <a:gd name="connsiteY3" fmla="*/ 8943 h 10000"/>
              <a:gd name="connsiteX4" fmla="*/ 5360 w 10000"/>
              <a:gd name="connsiteY4" fmla="*/ 2577 h 10000"/>
              <a:gd name="connsiteX5" fmla="*/ 6598 w 10000"/>
              <a:gd name="connsiteY5" fmla="*/ 4392 h 10000"/>
              <a:gd name="connsiteX6" fmla="*/ 8247 w 10000"/>
              <a:gd name="connsiteY6" fmla="*/ 6207 h 10000"/>
              <a:gd name="connsiteX7" fmla="*/ 9072 w 10000"/>
              <a:gd name="connsiteY7" fmla="*/ 7114 h 10000"/>
              <a:gd name="connsiteX8" fmla="*/ 10000 w 10000"/>
              <a:gd name="connsiteY8" fmla="*/ 8020 h 10000"/>
              <a:gd name="connsiteX0" fmla="*/ 0 w 10000"/>
              <a:gd name="connsiteY0" fmla="*/ 4393 h 10000"/>
              <a:gd name="connsiteX1" fmla="*/ 1443 w 10000"/>
              <a:gd name="connsiteY1" fmla="*/ 3487 h 10000"/>
              <a:gd name="connsiteX2" fmla="*/ 3606 w 10000"/>
              <a:gd name="connsiteY2" fmla="*/ 8943 h 10000"/>
              <a:gd name="connsiteX3" fmla="*/ 4947 w 10000"/>
              <a:gd name="connsiteY3" fmla="*/ 8943 h 10000"/>
              <a:gd name="connsiteX4" fmla="*/ 5360 w 10000"/>
              <a:gd name="connsiteY4" fmla="*/ 2577 h 10000"/>
              <a:gd name="connsiteX5" fmla="*/ 6598 w 10000"/>
              <a:gd name="connsiteY5" fmla="*/ 4392 h 10000"/>
              <a:gd name="connsiteX6" fmla="*/ 8247 w 10000"/>
              <a:gd name="connsiteY6" fmla="*/ 6207 h 10000"/>
              <a:gd name="connsiteX7" fmla="*/ 9072 w 10000"/>
              <a:gd name="connsiteY7" fmla="*/ 7114 h 10000"/>
              <a:gd name="connsiteX8" fmla="*/ 10000 w 10000"/>
              <a:gd name="connsiteY8" fmla="*/ 8020 h 10000"/>
              <a:gd name="connsiteX0" fmla="*/ 0 w 10000"/>
              <a:gd name="connsiteY0" fmla="*/ 4393 h 10000"/>
              <a:gd name="connsiteX1" fmla="*/ 1443 w 10000"/>
              <a:gd name="connsiteY1" fmla="*/ 3487 h 10000"/>
              <a:gd name="connsiteX2" fmla="*/ 3606 w 10000"/>
              <a:gd name="connsiteY2" fmla="*/ 8943 h 10000"/>
              <a:gd name="connsiteX3" fmla="*/ 4947 w 10000"/>
              <a:gd name="connsiteY3" fmla="*/ 8943 h 10000"/>
              <a:gd name="connsiteX4" fmla="*/ 5360 w 10000"/>
              <a:gd name="connsiteY4" fmla="*/ 2577 h 10000"/>
              <a:gd name="connsiteX5" fmla="*/ 6598 w 10000"/>
              <a:gd name="connsiteY5" fmla="*/ 4392 h 10000"/>
              <a:gd name="connsiteX6" fmla="*/ 8247 w 10000"/>
              <a:gd name="connsiteY6" fmla="*/ 6207 h 10000"/>
              <a:gd name="connsiteX7" fmla="*/ 9072 w 10000"/>
              <a:gd name="connsiteY7" fmla="*/ 7114 h 10000"/>
              <a:gd name="connsiteX8" fmla="*/ 10000 w 10000"/>
              <a:gd name="connsiteY8" fmla="*/ 8020 h 10000"/>
              <a:gd name="connsiteX0" fmla="*/ 0 w 10000"/>
              <a:gd name="connsiteY0" fmla="*/ 4393 h 10000"/>
              <a:gd name="connsiteX1" fmla="*/ 1443 w 10000"/>
              <a:gd name="connsiteY1" fmla="*/ 4393 h 10000"/>
              <a:gd name="connsiteX2" fmla="*/ 3606 w 10000"/>
              <a:gd name="connsiteY2" fmla="*/ 8943 h 10000"/>
              <a:gd name="connsiteX3" fmla="*/ 4947 w 10000"/>
              <a:gd name="connsiteY3" fmla="*/ 8943 h 10000"/>
              <a:gd name="connsiteX4" fmla="*/ 5360 w 10000"/>
              <a:gd name="connsiteY4" fmla="*/ 2577 h 10000"/>
              <a:gd name="connsiteX5" fmla="*/ 6598 w 10000"/>
              <a:gd name="connsiteY5" fmla="*/ 4392 h 10000"/>
              <a:gd name="connsiteX6" fmla="*/ 8247 w 10000"/>
              <a:gd name="connsiteY6" fmla="*/ 6207 h 10000"/>
              <a:gd name="connsiteX7" fmla="*/ 9072 w 10000"/>
              <a:gd name="connsiteY7" fmla="*/ 7114 h 10000"/>
              <a:gd name="connsiteX8" fmla="*/ 10000 w 10000"/>
              <a:gd name="connsiteY8" fmla="*/ 8020 h 10000"/>
              <a:gd name="connsiteX0" fmla="*/ 0 w 10000"/>
              <a:gd name="connsiteY0" fmla="*/ 4393 h 10000"/>
              <a:gd name="connsiteX1" fmla="*/ 1443 w 10000"/>
              <a:gd name="connsiteY1" fmla="*/ 3487 h 10000"/>
              <a:gd name="connsiteX2" fmla="*/ 3606 w 10000"/>
              <a:gd name="connsiteY2" fmla="*/ 8943 h 10000"/>
              <a:gd name="connsiteX3" fmla="*/ 4947 w 10000"/>
              <a:gd name="connsiteY3" fmla="*/ 8943 h 10000"/>
              <a:gd name="connsiteX4" fmla="*/ 5360 w 10000"/>
              <a:gd name="connsiteY4" fmla="*/ 2577 h 10000"/>
              <a:gd name="connsiteX5" fmla="*/ 6598 w 10000"/>
              <a:gd name="connsiteY5" fmla="*/ 4392 h 10000"/>
              <a:gd name="connsiteX6" fmla="*/ 8247 w 10000"/>
              <a:gd name="connsiteY6" fmla="*/ 6207 h 10000"/>
              <a:gd name="connsiteX7" fmla="*/ 9072 w 10000"/>
              <a:gd name="connsiteY7" fmla="*/ 7114 h 10000"/>
              <a:gd name="connsiteX8" fmla="*/ 10000 w 10000"/>
              <a:gd name="connsiteY8" fmla="*/ 8020 h 10000"/>
              <a:gd name="connsiteX0" fmla="*/ 0 w 10000"/>
              <a:gd name="connsiteY0" fmla="*/ 4393 h 10000"/>
              <a:gd name="connsiteX1" fmla="*/ 1443 w 10000"/>
              <a:gd name="connsiteY1" fmla="*/ 3487 h 10000"/>
              <a:gd name="connsiteX2" fmla="*/ 3606 w 10000"/>
              <a:gd name="connsiteY2" fmla="*/ 8943 h 10000"/>
              <a:gd name="connsiteX3" fmla="*/ 4947 w 10000"/>
              <a:gd name="connsiteY3" fmla="*/ 8943 h 10000"/>
              <a:gd name="connsiteX4" fmla="*/ 5360 w 10000"/>
              <a:gd name="connsiteY4" fmla="*/ 2577 h 10000"/>
              <a:gd name="connsiteX5" fmla="*/ 6598 w 10000"/>
              <a:gd name="connsiteY5" fmla="*/ 4392 h 10000"/>
              <a:gd name="connsiteX6" fmla="*/ 8247 w 10000"/>
              <a:gd name="connsiteY6" fmla="*/ 6207 h 10000"/>
              <a:gd name="connsiteX7" fmla="*/ 9072 w 10000"/>
              <a:gd name="connsiteY7" fmla="*/ 7114 h 10000"/>
              <a:gd name="connsiteX8" fmla="*/ 10000 w 10000"/>
              <a:gd name="connsiteY8" fmla="*/ 8020 h 10000"/>
              <a:gd name="connsiteX0" fmla="*/ 0 w 10000"/>
              <a:gd name="connsiteY0" fmla="*/ 4393 h 11650"/>
              <a:gd name="connsiteX1" fmla="*/ 1443 w 10000"/>
              <a:gd name="connsiteY1" fmla="*/ 3487 h 11650"/>
              <a:gd name="connsiteX2" fmla="*/ 3402 w 10000"/>
              <a:gd name="connsiteY2" fmla="*/ 10741 h 11650"/>
              <a:gd name="connsiteX3" fmla="*/ 4947 w 10000"/>
              <a:gd name="connsiteY3" fmla="*/ 8943 h 11650"/>
              <a:gd name="connsiteX4" fmla="*/ 5360 w 10000"/>
              <a:gd name="connsiteY4" fmla="*/ 2577 h 11650"/>
              <a:gd name="connsiteX5" fmla="*/ 6598 w 10000"/>
              <a:gd name="connsiteY5" fmla="*/ 4392 h 11650"/>
              <a:gd name="connsiteX6" fmla="*/ 8247 w 10000"/>
              <a:gd name="connsiteY6" fmla="*/ 6207 h 11650"/>
              <a:gd name="connsiteX7" fmla="*/ 9072 w 10000"/>
              <a:gd name="connsiteY7" fmla="*/ 7114 h 11650"/>
              <a:gd name="connsiteX8" fmla="*/ 10000 w 10000"/>
              <a:gd name="connsiteY8" fmla="*/ 8020 h 11650"/>
              <a:gd name="connsiteX0" fmla="*/ 0 w 10000"/>
              <a:gd name="connsiteY0" fmla="*/ 4393 h 11650"/>
              <a:gd name="connsiteX1" fmla="*/ 1443 w 10000"/>
              <a:gd name="connsiteY1" fmla="*/ 3487 h 11650"/>
              <a:gd name="connsiteX2" fmla="*/ 3917 w 10000"/>
              <a:gd name="connsiteY2" fmla="*/ 10741 h 11650"/>
              <a:gd name="connsiteX3" fmla="*/ 4947 w 10000"/>
              <a:gd name="connsiteY3" fmla="*/ 8943 h 11650"/>
              <a:gd name="connsiteX4" fmla="*/ 5360 w 10000"/>
              <a:gd name="connsiteY4" fmla="*/ 2577 h 11650"/>
              <a:gd name="connsiteX5" fmla="*/ 6598 w 10000"/>
              <a:gd name="connsiteY5" fmla="*/ 4392 h 11650"/>
              <a:gd name="connsiteX6" fmla="*/ 8247 w 10000"/>
              <a:gd name="connsiteY6" fmla="*/ 6207 h 11650"/>
              <a:gd name="connsiteX7" fmla="*/ 9072 w 10000"/>
              <a:gd name="connsiteY7" fmla="*/ 7114 h 11650"/>
              <a:gd name="connsiteX8" fmla="*/ 10000 w 10000"/>
              <a:gd name="connsiteY8" fmla="*/ 8020 h 11650"/>
              <a:gd name="connsiteX0" fmla="*/ 0 w 10000"/>
              <a:gd name="connsiteY0" fmla="*/ 4393 h 11799"/>
              <a:gd name="connsiteX1" fmla="*/ 1443 w 10000"/>
              <a:gd name="connsiteY1" fmla="*/ 3487 h 11799"/>
              <a:gd name="connsiteX2" fmla="*/ 3917 w 10000"/>
              <a:gd name="connsiteY2" fmla="*/ 10741 h 11799"/>
              <a:gd name="connsiteX3" fmla="*/ 5051 w 10000"/>
              <a:gd name="connsiteY3" fmla="*/ 9834 h 11799"/>
              <a:gd name="connsiteX4" fmla="*/ 5360 w 10000"/>
              <a:gd name="connsiteY4" fmla="*/ 2577 h 11799"/>
              <a:gd name="connsiteX5" fmla="*/ 6598 w 10000"/>
              <a:gd name="connsiteY5" fmla="*/ 4392 h 11799"/>
              <a:gd name="connsiteX6" fmla="*/ 8247 w 10000"/>
              <a:gd name="connsiteY6" fmla="*/ 6207 h 11799"/>
              <a:gd name="connsiteX7" fmla="*/ 9072 w 10000"/>
              <a:gd name="connsiteY7" fmla="*/ 7114 h 11799"/>
              <a:gd name="connsiteX8" fmla="*/ 10000 w 10000"/>
              <a:gd name="connsiteY8" fmla="*/ 8020 h 11799"/>
              <a:gd name="connsiteX0" fmla="*/ 0 w 10000"/>
              <a:gd name="connsiteY0" fmla="*/ 4393 h 11799"/>
              <a:gd name="connsiteX1" fmla="*/ 1443 w 10000"/>
              <a:gd name="connsiteY1" fmla="*/ 3487 h 11799"/>
              <a:gd name="connsiteX2" fmla="*/ 3917 w 10000"/>
              <a:gd name="connsiteY2" fmla="*/ 10741 h 11799"/>
              <a:gd name="connsiteX3" fmla="*/ 5051 w 10000"/>
              <a:gd name="connsiteY3" fmla="*/ 9834 h 11799"/>
              <a:gd name="connsiteX4" fmla="*/ 5360 w 10000"/>
              <a:gd name="connsiteY4" fmla="*/ 2577 h 11799"/>
              <a:gd name="connsiteX5" fmla="*/ 6598 w 10000"/>
              <a:gd name="connsiteY5" fmla="*/ 4392 h 11799"/>
              <a:gd name="connsiteX6" fmla="*/ 8247 w 10000"/>
              <a:gd name="connsiteY6" fmla="*/ 6207 h 11799"/>
              <a:gd name="connsiteX7" fmla="*/ 9072 w 10000"/>
              <a:gd name="connsiteY7" fmla="*/ 7114 h 11799"/>
              <a:gd name="connsiteX8" fmla="*/ 10000 w 10000"/>
              <a:gd name="connsiteY8" fmla="*/ 8020 h 11799"/>
              <a:gd name="connsiteX0" fmla="*/ 0 w 10000"/>
              <a:gd name="connsiteY0" fmla="*/ 4393 h 11799"/>
              <a:gd name="connsiteX1" fmla="*/ 1443 w 10000"/>
              <a:gd name="connsiteY1" fmla="*/ 3487 h 11799"/>
              <a:gd name="connsiteX2" fmla="*/ 3917 w 10000"/>
              <a:gd name="connsiteY2" fmla="*/ 10741 h 11799"/>
              <a:gd name="connsiteX3" fmla="*/ 5051 w 10000"/>
              <a:gd name="connsiteY3" fmla="*/ 9834 h 11799"/>
              <a:gd name="connsiteX4" fmla="*/ 5360 w 10000"/>
              <a:gd name="connsiteY4" fmla="*/ 2577 h 11799"/>
              <a:gd name="connsiteX5" fmla="*/ 6598 w 10000"/>
              <a:gd name="connsiteY5" fmla="*/ 4392 h 11799"/>
              <a:gd name="connsiteX6" fmla="*/ 8247 w 10000"/>
              <a:gd name="connsiteY6" fmla="*/ 6207 h 11799"/>
              <a:gd name="connsiteX7" fmla="*/ 9072 w 10000"/>
              <a:gd name="connsiteY7" fmla="*/ 7114 h 11799"/>
              <a:gd name="connsiteX8" fmla="*/ 10000 w 10000"/>
              <a:gd name="connsiteY8" fmla="*/ 8020 h 11799"/>
              <a:gd name="connsiteX0" fmla="*/ 0 w 10000"/>
              <a:gd name="connsiteY0" fmla="*/ 2577 h 9983"/>
              <a:gd name="connsiteX1" fmla="*/ 1443 w 10000"/>
              <a:gd name="connsiteY1" fmla="*/ 1671 h 9983"/>
              <a:gd name="connsiteX2" fmla="*/ 3917 w 10000"/>
              <a:gd name="connsiteY2" fmla="*/ 8925 h 9983"/>
              <a:gd name="connsiteX3" fmla="*/ 5051 w 10000"/>
              <a:gd name="connsiteY3" fmla="*/ 8018 h 9983"/>
              <a:gd name="connsiteX4" fmla="*/ 5360 w 10000"/>
              <a:gd name="connsiteY4" fmla="*/ 2577 h 9983"/>
              <a:gd name="connsiteX5" fmla="*/ 6598 w 10000"/>
              <a:gd name="connsiteY5" fmla="*/ 2576 h 9983"/>
              <a:gd name="connsiteX6" fmla="*/ 8247 w 10000"/>
              <a:gd name="connsiteY6" fmla="*/ 4391 h 9983"/>
              <a:gd name="connsiteX7" fmla="*/ 9072 w 10000"/>
              <a:gd name="connsiteY7" fmla="*/ 5298 h 9983"/>
              <a:gd name="connsiteX8" fmla="*/ 10000 w 10000"/>
              <a:gd name="connsiteY8" fmla="*/ 6204 h 9983"/>
              <a:gd name="connsiteX0" fmla="*/ 240 w 10240"/>
              <a:gd name="connsiteY0" fmla="*/ 2581 h 10000"/>
              <a:gd name="connsiteX1" fmla="*/ 240 w 10240"/>
              <a:gd name="connsiteY1" fmla="*/ 4398 h 10000"/>
              <a:gd name="connsiteX2" fmla="*/ 1683 w 10240"/>
              <a:gd name="connsiteY2" fmla="*/ 1674 h 10000"/>
              <a:gd name="connsiteX3" fmla="*/ 4157 w 10240"/>
              <a:gd name="connsiteY3" fmla="*/ 8940 h 10000"/>
              <a:gd name="connsiteX4" fmla="*/ 5291 w 10240"/>
              <a:gd name="connsiteY4" fmla="*/ 8032 h 10000"/>
              <a:gd name="connsiteX5" fmla="*/ 5600 w 10240"/>
              <a:gd name="connsiteY5" fmla="*/ 2581 h 10000"/>
              <a:gd name="connsiteX6" fmla="*/ 6838 w 10240"/>
              <a:gd name="connsiteY6" fmla="*/ 2580 h 10000"/>
              <a:gd name="connsiteX7" fmla="*/ 8487 w 10240"/>
              <a:gd name="connsiteY7" fmla="*/ 4398 h 10000"/>
              <a:gd name="connsiteX8" fmla="*/ 9312 w 10240"/>
              <a:gd name="connsiteY8" fmla="*/ 5307 h 10000"/>
              <a:gd name="connsiteX9" fmla="*/ 10240 w 10240"/>
              <a:gd name="connsiteY9" fmla="*/ 6215 h 10000"/>
              <a:gd name="connsiteX0" fmla="*/ 258 w 10258"/>
              <a:gd name="connsiteY0" fmla="*/ 2581 h 9697"/>
              <a:gd name="connsiteX1" fmla="*/ 258 w 10258"/>
              <a:gd name="connsiteY1" fmla="*/ 4398 h 9697"/>
              <a:gd name="connsiteX2" fmla="*/ 1804 w 10258"/>
              <a:gd name="connsiteY2" fmla="*/ 3490 h 9697"/>
              <a:gd name="connsiteX3" fmla="*/ 4175 w 10258"/>
              <a:gd name="connsiteY3" fmla="*/ 8940 h 9697"/>
              <a:gd name="connsiteX4" fmla="*/ 5309 w 10258"/>
              <a:gd name="connsiteY4" fmla="*/ 8032 h 9697"/>
              <a:gd name="connsiteX5" fmla="*/ 5618 w 10258"/>
              <a:gd name="connsiteY5" fmla="*/ 2581 h 9697"/>
              <a:gd name="connsiteX6" fmla="*/ 6856 w 10258"/>
              <a:gd name="connsiteY6" fmla="*/ 2580 h 9697"/>
              <a:gd name="connsiteX7" fmla="*/ 8505 w 10258"/>
              <a:gd name="connsiteY7" fmla="*/ 4398 h 9697"/>
              <a:gd name="connsiteX8" fmla="*/ 9330 w 10258"/>
              <a:gd name="connsiteY8" fmla="*/ 5307 h 9697"/>
              <a:gd name="connsiteX9" fmla="*/ 10258 w 10258"/>
              <a:gd name="connsiteY9" fmla="*/ 6215 h 9697"/>
              <a:gd name="connsiteX0" fmla="*/ 252 w 10000"/>
              <a:gd name="connsiteY0" fmla="*/ 2662 h 10000"/>
              <a:gd name="connsiteX1" fmla="*/ 252 w 10000"/>
              <a:gd name="connsiteY1" fmla="*/ 4535 h 10000"/>
              <a:gd name="connsiteX2" fmla="*/ 1759 w 10000"/>
              <a:gd name="connsiteY2" fmla="*/ 3599 h 10000"/>
              <a:gd name="connsiteX3" fmla="*/ 4070 w 10000"/>
              <a:gd name="connsiteY3" fmla="*/ 9219 h 10000"/>
              <a:gd name="connsiteX4" fmla="*/ 5175 w 10000"/>
              <a:gd name="connsiteY4" fmla="*/ 8283 h 10000"/>
              <a:gd name="connsiteX5" fmla="*/ 5477 w 10000"/>
              <a:gd name="connsiteY5" fmla="*/ 2662 h 10000"/>
              <a:gd name="connsiteX6" fmla="*/ 6684 w 10000"/>
              <a:gd name="connsiteY6" fmla="*/ 2661 h 10000"/>
              <a:gd name="connsiteX7" fmla="*/ 8291 w 10000"/>
              <a:gd name="connsiteY7" fmla="*/ 4535 h 10000"/>
              <a:gd name="connsiteX8" fmla="*/ 9095 w 10000"/>
              <a:gd name="connsiteY8" fmla="*/ 5473 h 10000"/>
              <a:gd name="connsiteX9" fmla="*/ 10000 w 10000"/>
              <a:gd name="connsiteY9" fmla="*/ 6409 h 10000"/>
              <a:gd name="connsiteX0" fmla="*/ 252 w 10000"/>
              <a:gd name="connsiteY0" fmla="*/ 1093 h 7806"/>
              <a:gd name="connsiteX1" fmla="*/ 252 w 10000"/>
              <a:gd name="connsiteY1" fmla="*/ 2966 h 7806"/>
              <a:gd name="connsiteX2" fmla="*/ 1759 w 10000"/>
              <a:gd name="connsiteY2" fmla="*/ 2030 h 7806"/>
              <a:gd name="connsiteX3" fmla="*/ 4070 w 10000"/>
              <a:gd name="connsiteY3" fmla="*/ 7650 h 7806"/>
              <a:gd name="connsiteX4" fmla="*/ 5477 w 10000"/>
              <a:gd name="connsiteY4" fmla="*/ 1093 h 7806"/>
              <a:gd name="connsiteX5" fmla="*/ 6684 w 10000"/>
              <a:gd name="connsiteY5" fmla="*/ 1092 h 7806"/>
              <a:gd name="connsiteX6" fmla="*/ 8291 w 10000"/>
              <a:gd name="connsiteY6" fmla="*/ 2966 h 7806"/>
              <a:gd name="connsiteX7" fmla="*/ 9095 w 10000"/>
              <a:gd name="connsiteY7" fmla="*/ 3904 h 7806"/>
              <a:gd name="connsiteX8" fmla="*/ 10000 w 10000"/>
              <a:gd name="connsiteY8" fmla="*/ 4840 h 7806"/>
              <a:gd name="connsiteX0" fmla="*/ 252 w 10000"/>
              <a:gd name="connsiteY0" fmla="*/ 201 h 8601"/>
              <a:gd name="connsiteX1" fmla="*/ 252 w 10000"/>
              <a:gd name="connsiteY1" fmla="*/ 2601 h 8601"/>
              <a:gd name="connsiteX2" fmla="*/ 1759 w 10000"/>
              <a:gd name="connsiteY2" fmla="*/ 1402 h 8601"/>
              <a:gd name="connsiteX3" fmla="*/ 4070 w 10000"/>
              <a:gd name="connsiteY3" fmla="*/ 8601 h 8601"/>
              <a:gd name="connsiteX4" fmla="*/ 5477 w 10000"/>
              <a:gd name="connsiteY4" fmla="*/ 1402 h 8601"/>
              <a:gd name="connsiteX5" fmla="*/ 6684 w 10000"/>
              <a:gd name="connsiteY5" fmla="*/ 200 h 8601"/>
              <a:gd name="connsiteX6" fmla="*/ 8291 w 10000"/>
              <a:gd name="connsiteY6" fmla="*/ 2601 h 8601"/>
              <a:gd name="connsiteX7" fmla="*/ 9095 w 10000"/>
              <a:gd name="connsiteY7" fmla="*/ 3802 h 8601"/>
              <a:gd name="connsiteX8" fmla="*/ 10000 w 10000"/>
              <a:gd name="connsiteY8" fmla="*/ 5001 h 8601"/>
              <a:gd name="connsiteX0" fmla="*/ 252 w 10000"/>
              <a:gd name="connsiteY0" fmla="*/ 234 h 10465"/>
              <a:gd name="connsiteX1" fmla="*/ 252 w 10000"/>
              <a:gd name="connsiteY1" fmla="*/ 3024 h 10465"/>
              <a:gd name="connsiteX2" fmla="*/ 1759 w 10000"/>
              <a:gd name="connsiteY2" fmla="*/ 1630 h 10465"/>
              <a:gd name="connsiteX3" fmla="*/ 4070 w 10000"/>
              <a:gd name="connsiteY3" fmla="*/ 10000 h 10465"/>
              <a:gd name="connsiteX4" fmla="*/ 5276 w 10000"/>
              <a:gd name="connsiteY4" fmla="*/ 4420 h 10465"/>
              <a:gd name="connsiteX5" fmla="*/ 6684 w 10000"/>
              <a:gd name="connsiteY5" fmla="*/ 233 h 10465"/>
              <a:gd name="connsiteX6" fmla="*/ 8291 w 10000"/>
              <a:gd name="connsiteY6" fmla="*/ 3024 h 10465"/>
              <a:gd name="connsiteX7" fmla="*/ 9095 w 10000"/>
              <a:gd name="connsiteY7" fmla="*/ 4420 h 10465"/>
              <a:gd name="connsiteX8" fmla="*/ 10000 w 10000"/>
              <a:gd name="connsiteY8" fmla="*/ 5814 h 10465"/>
              <a:gd name="connsiteX0" fmla="*/ 252 w 10000"/>
              <a:gd name="connsiteY0" fmla="*/ 234 h 10465"/>
              <a:gd name="connsiteX1" fmla="*/ 252 w 10000"/>
              <a:gd name="connsiteY1" fmla="*/ 3024 h 10465"/>
              <a:gd name="connsiteX2" fmla="*/ 1759 w 10000"/>
              <a:gd name="connsiteY2" fmla="*/ 1630 h 10465"/>
              <a:gd name="connsiteX3" fmla="*/ 4070 w 10000"/>
              <a:gd name="connsiteY3" fmla="*/ 10000 h 10465"/>
              <a:gd name="connsiteX4" fmla="*/ 5276 w 10000"/>
              <a:gd name="connsiteY4" fmla="*/ 4420 h 10465"/>
              <a:gd name="connsiteX5" fmla="*/ 6684 w 10000"/>
              <a:gd name="connsiteY5" fmla="*/ 233 h 10465"/>
              <a:gd name="connsiteX6" fmla="*/ 8291 w 10000"/>
              <a:gd name="connsiteY6" fmla="*/ 3024 h 10465"/>
              <a:gd name="connsiteX7" fmla="*/ 9095 w 10000"/>
              <a:gd name="connsiteY7" fmla="*/ 4420 h 10465"/>
              <a:gd name="connsiteX8" fmla="*/ 10000 w 10000"/>
              <a:gd name="connsiteY8" fmla="*/ 5814 h 10465"/>
              <a:gd name="connsiteX0" fmla="*/ 252 w 10000"/>
              <a:gd name="connsiteY0" fmla="*/ 234 h 10465"/>
              <a:gd name="connsiteX1" fmla="*/ 252 w 10000"/>
              <a:gd name="connsiteY1" fmla="*/ 3024 h 10465"/>
              <a:gd name="connsiteX2" fmla="*/ 1759 w 10000"/>
              <a:gd name="connsiteY2" fmla="*/ 1630 h 10465"/>
              <a:gd name="connsiteX3" fmla="*/ 4070 w 10000"/>
              <a:gd name="connsiteY3" fmla="*/ 10000 h 10465"/>
              <a:gd name="connsiteX4" fmla="*/ 5276 w 10000"/>
              <a:gd name="connsiteY4" fmla="*/ 4420 h 10465"/>
              <a:gd name="connsiteX5" fmla="*/ 6684 w 10000"/>
              <a:gd name="connsiteY5" fmla="*/ 233 h 10465"/>
              <a:gd name="connsiteX6" fmla="*/ 8291 w 10000"/>
              <a:gd name="connsiteY6" fmla="*/ 3024 h 10465"/>
              <a:gd name="connsiteX7" fmla="*/ 9095 w 10000"/>
              <a:gd name="connsiteY7" fmla="*/ 4420 h 10465"/>
              <a:gd name="connsiteX8" fmla="*/ 10000 w 10000"/>
              <a:gd name="connsiteY8" fmla="*/ 5814 h 10465"/>
              <a:gd name="connsiteX0" fmla="*/ 252 w 10000"/>
              <a:gd name="connsiteY0" fmla="*/ 352 h 10351"/>
              <a:gd name="connsiteX1" fmla="*/ 252 w 10000"/>
              <a:gd name="connsiteY1" fmla="*/ 3142 h 10351"/>
              <a:gd name="connsiteX2" fmla="*/ 1759 w 10000"/>
              <a:gd name="connsiteY2" fmla="*/ 1748 h 10351"/>
              <a:gd name="connsiteX3" fmla="*/ 4070 w 10000"/>
              <a:gd name="connsiteY3" fmla="*/ 10118 h 10351"/>
              <a:gd name="connsiteX4" fmla="*/ 5377 w 10000"/>
              <a:gd name="connsiteY4" fmla="*/ 3143 h 10351"/>
              <a:gd name="connsiteX5" fmla="*/ 6684 w 10000"/>
              <a:gd name="connsiteY5" fmla="*/ 351 h 10351"/>
              <a:gd name="connsiteX6" fmla="*/ 8291 w 10000"/>
              <a:gd name="connsiteY6" fmla="*/ 3142 h 10351"/>
              <a:gd name="connsiteX7" fmla="*/ 9095 w 10000"/>
              <a:gd name="connsiteY7" fmla="*/ 4538 h 10351"/>
              <a:gd name="connsiteX8" fmla="*/ 10000 w 10000"/>
              <a:gd name="connsiteY8" fmla="*/ 5932 h 10351"/>
              <a:gd name="connsiteX0" fmla="*/ 252 w 10000"/>
              <a:gd name="connsiteY0" fmla="*/ 352 h 10351"/>
              <a:gd name="connsiteX1" fmla="*/ 252 w 10000"/>
              <a:gd name="connsiteY1" fmla="*/ 3142 h 10351"/>
              <a:gd name="connsiteX2" fmla="*/ 1759 w 10000"/>
              <a:gd name="connsiteY2" fmla="*/ 1748 h 10351"/>
              <a:gd name="connsiteX3" fmla="*/ 4070 w 10000"/>
              <a:gd name="connsiteY3" fmla="*/ 10118 h 10351"/>
              <a:gd name="connsiteX4" fmla="*/ 5377 w 10000"/>
              <a:gd name="connsiteY4" fmla="*/ 3143 h 10351"/>
              <a:gd name="connsiteX5" fmla="*/ 6684 w 10000"/>
              <a:gd name="connsiteY5" fmla="*/ 351 h 10351"/>
              <a:gd name="connsiteX6" fmla="*/ 8291 w 10000"/>
              <a:gd name="connsiteY6" fmla="*/ 3142 h 10351"/>
              <a:gd name="connsiteX7" fmla="*/ 9095 w 10000"/>
              <a:gd name="connsiteY7" fmla="*/ 4538 h 10351"/>
              <a:gd name="connsiteX8" fmla="*/ 10000 w 10000"/>
              <a:gd name="connsiteY8" fmla="*/ 5932 h 10351"/>
              <a:gd name="connsiteX0" fmla="*/ 252 w 10000"/>
              <a:gd name="connsiteY0" fmla="*/ 1766 h 11765"/>
              <a:gd name="connsiteX1" fmla="*/ 252 w 10000"/>
              <a:gd name="connsiteY1" fmla="*/ 4556 h 11765"/>
              <a:gd name="connsiteX2" fmla="*/ 1759 w 10000"/>
              <a:gd name="connsiteY2" fmla="*/ 3162 h 11765"/>
              <a:gd name="connsiteX3" fmla="*/ 4070 w 10000"/>
              <a:gd name="connsiteY3" fmla="*/ 11532 h 11765"/>
              <a:gd name="connsiteX4" fmla="*/ 5377 w 10000"/>
              <a:gd name="connsiteY4" fmla="*/ 4557 h 11765"/>
              <a:gd name="connsiteX5" fmla="*/ 6684 w 10000"/>
              <a:gd name="connsiteY5" fmla="*/ 1765 h 11765"/>
              <a:gd name="connsiteX6" fmla="*/ 8291 w 10000"/>
              <a:gd name="connsiteY6" fmla="*/ 4556 h 11765"/>
              <a:gd name="connsiteX7" fmla="*/ 9095 w 10000"/>
              <a:gd name="connsiteY7" fmla="*/ 5952 h 11765"/>
              <a:gd name="connsiteX8" fmla="*/ 10000 w 10000"/>
              <a:gd name="connsiteY8" fmla="*/ 7346 h 11765"/>
              <a:gd name="connsiteX0" fmla="*/ 252 w 10000"/>
              <a:gd name="connsiteY0" fmla="*/ 2604 h 12603"/>
              <a:gd name="connsiteX1" fmla="*/ 252 w 10000"/>
              <a:gd name="connsiteY1" fmla="*/ 5394 h 12603"/>
              <a:gd name="connsiteX2" fmla="*/ 1759 w 10000"/>
              <a:gd name="connsiteY2" fmla="*/ 4000 h 12603"/>
              <a:gd name="connsiteX3" fmla="*/ 4070 w 10000"/>
              <a:gd name="connsiteY3" fmla="*/ 12370 h 12603"/>
              <a:gd name="connsiteX4" fmla="*/ 5377 w 10000"/>
              <a:gd name="connsiteY4" fmla="*/ 5395 h 12603"/>
              <a:gd name="connsiteX5" fmla="*/ 6684 w 10000"/>
              <a:gd name="connsiteY5" fmla="*/ 2603 h 12603"/>
              <a:gd name="connsiteX6" fmla="*/ 8291 w 10000"/>
              <a:gd name="connsiteY6" fmla="*/ 5394 h 12603"/>
              <a:gd name="connsiteX7" fmla="*/ 9095 w 10000"/>
              <a:gd name="connsiteY7" fmla="*/ 6790 h 12603"/>
              <a:gd name="connsiteX8" fmla="*/ 10000 w 10000"/>
              <a:gd name="connsiteY8" fmla="*/ 8184 h 12603"/>
              <a:gd name="connsiteX0" fmla="*/ 252 w 10000"/>
              <a:gd name="connsiteY0" fmla="*/ 1209 h 11440"/>
              <a:gd name="connsiteX1" fmla="*/ 252 w 10000"/>
              <a:gd name="connsiteY1" fmla="*/ 3999 h 11440"/>
              <a:gd name="connsiteX2" fmla="*/ 1759 w 10000"/>
              <a:gd name="connsiteY2" fmla="*/ 2605 h 11440"/>
              <a:gd name="connsiteX3" fmla="*/ 4070 w 10000"/>
              <a:gd name="connsiteY3" fmla="*/ 10975 h 11440"/>
              <a:gd name="connsiteX4" fmla="*/ 5276 w 10000"/>
              <a:gd name="connsiteY4" fmla="*/ 5395 h 11440"/>
              <a:gd name="connsiteX5" fmla="*/ 6684 w 10000"/>
              <a:gd name="connsiteY5" fmla="*/ 1208 h 11440"/>
              <a:gd name="connsiteX6" fmla="*/ 8291 w 10000"/>
              <a:gd name="connsiteY6" fmla="*/ 3999 h 11440"/>
              <a:gd name="connsiteX7" fmla="*/ 9095 w 10000"/>
              <a:gd name="connsiteY7" fmla="*/ 5395 h 11440"/>
              <a:gd name="connsiteX8" fmla="*/ 10000 w 10000"/>
              <a:gd name="connsiteY8" fmla="*/ 6789 h 11440"/>
              <a:gd name="connsiteX0" fmla="*/ 0 w 9748"/>
              <a:gd name="connsiteY0" fmla="*/ 1209 h 11440"/>
              <a:gd name="connsiteX1" fmla="*/ 703 w 9748"/>
              <a:gd name="connsiteY1" fmla="*/ 2605 h 11440"/>
              <a:gd name="connsiteX2" fmla="*/ 1507 w 9748"/>
              <a:gd name="connsiteY2" fmla="*/ 2605 h 11440"/>
              <a:gd name="connsiteX3" fmla="*/ 3818 w 9748"/>
              <a:gd name="connsiteY3" fmla="*/ 10975 h 11440"/>
              <a:gd name="connsiteX4" fmla="*/ 5024 w 9748"/>
              <a:gd name="connsiteY4" fmla="*/ 5395 h 11440"/>
              <a:gd name="connsiteX5" fmla="*/ 6432 w 9748"/>
              <a:gd name="connsiteY5" fmla="*/ 1208 h 11440"/>
              <a:gd name="connsiteX6" fmla="*/ 8039 w 9748"/>
              <a:gd name="connsiteY6" fmla="*/ 3999 h 11440"/>
              <a:gd name="connsiteX7" fmla="*/ 8843 w 9748"/>
              <a:gd name="connsiteY7" fmla="*/ 5395 h 11440"/>
              <a:gd name="connsiteX8" fmla="*/ 9748 w 9748"/>
              <a:gd name="connsiteY8" fmla="*/ 6789 h 11440"/>
              <a:gd name="connsiteX0" fmla="*/ 0 w 10000"/>
              <a:gd name="connsiteY0" fmla="*/ 1057 h 10000"/>
              <a:gd name="connsiteX1" fmla="*/ 824 w 10000"/>
              <a:gd name="connsiteY1" fmla="*/ 1057 h 10000"/>
              <a:gd name="connsiteX2" fmla="*/ 1546 w 10000"/>
              <a:gd name="connsiteY2" fmla="*/ 2277 h 10000"/>
              <a:gd name="connsiteX3" fmla="*/ 3917 w 10000"/>
              <a:gd name="connsiteY3" fmla="*/ 9594 h 10000"/>
              <a:gd name="connsiteX4" fmla="*/ 5154 w 10000"/>
              <a:gd name="connsiteY4" fmla="*/ 4716 h 10000"/>
              <a:gd name="connsiteX5" fmla="*/ 6598 w 10000"/>
              <a:gd name="connsiteY5" fmla="*/ 1056 h 10000"/>
              <a:gd name="connsiteX6" fmla="*/ 8247 w 10000"/>
              <a:gd name="connsiteY6" fmla="*/ 3496 h 10000"/>
              <a:gd name="connsiteX7" fmla="*/ 9072 w 10000"/>
              <a:gd name="connsiteY7" fmla="*/ 4716 h 10000"/>
              <a:gd name="connsiteX8" fmla="*/ 10000 w 10000"/>
              <a:gd name="connsiteY8" fmla="*/ 5934 h 10000"/>
              <a:gd name="connsiteX0" fmla="*/ 0 w 10000"/>
              <a:gd name="connsiteY0" fmla="*/ 1057 h 10000"/>
              <a:gd name="connsiteX1" fmla="*/ 1546 w 10000"/>
              <a:gd name="connsiteY1" fmla="*/ 2277 h 10000"/>
              <a:gd name="connsiteX2" fmla="*/ 3917 w 10000"/>
              <a:gd name="connsiteY2" fmla="*/ 9594 h 10000"/>
              <a:gd name="connsiteX3" fmla="*/ 5154 w 10000"/>
              <a:gd name="connsiteY3" fmla="*/ 4716 h 10000"/>
              <a:gd name="connsiteX4" fmla="*/ 6598 w 10000"/>
              <a:gd name="connsiteY4" fmla="*/ 1056 h 10000"/>
              <a:gd name="connsiteX5" fmla="*/ 8247 w 10000"/>
              <a:gd name="connsiteY5" fmla="*/ 3496 h 10000"/>
              <a:gd name="connsiteX6" fmla="*/ 9072 w 10000"/>
              <a:gd name="connsiteY6" fmla="*/ 4716 h 10000"/>
              <a:gd name="connsiteX7" fmla="*/ 10000 w 10000"/>
              <a:gd name="connsiteY7" fmla="*/ 5934 h 10000"/>
              <a:gd name="connsiteX0" fmla="*/ 0 w 10000"/>
              <a:gd name="connsiteY0" fmla="*/ 1057 h 10000"/>
              <a:gd name="connsiteX1" fmla="*/ 1546 w 10000"/>
              <a:gd name="connsiteY1" fmla="*/ 2277 h 10000"/>
              <a:gd name="connsiteX2" fmla="*/ 3917 w 10000"/>
              <a:gd name="connsiteY2" fmla="*/ 9594 h 10000"/>
              <a:gd name="connsiteX3" fmla="*/ 5154 w 10000"/>
              <a:gd name="connsiteY3" fmla="*/ 4716 h 10000"/>
              <a:gd name="connsiteX4" fmla="*/ 6598 w 10000"/>
              <a:gd name="connsiteY4" fmla="*/ 1056 h 10000"/>
              <a:gd name="connsiteX5" fmla="*/ 8247 w 10000"/>
              <a:gd name="connsiteY5" fmla="*/ 1057 h 10000"/>
              <a:gd name="connsiteX6" fmla="*/ 9072 w 10000"/>
              <a:gd name="connsiteY6" fmla="*/ 4716 h 10000"/>
              <a:gd name="connsiteX7" fmla="*/ 10000 w 10000"/>
              <a:gd name="connsiteY7" fmla="*/ 5934 h 10000"/>
              <a:gd name="connsiteX0" fmla="*/ 0 w 10000"/>
              <a:gd name="connsiteY0" fmla="*/ 1057 h 10000"/>
              <a:gd name="connsiteX1" fmla="*/ 1546 w 10000"/>
              <a:gd name="connsiteY1" fmla="*/ 2277 h 10000"/>
              <a:gd name="connsiteX2" fmla="*/ 3917 w 10000"/>
              <a:gd name="connsiteY2" fmla="*/ 9594 h 10000"/>
              <a:gd name="connsiteX3" fmla="*/ 5154 w 10000"/>
              <a:gd name="connsiteY3" fmla="*/ 4716 h 10000"/>
              <a:gd name="connsiteX4" fmla="*/ 6598 w 10000"/>
              <a:gd name="connsiteY4" fmla="*/ 1056 h 10000"/>
              <a:gd name="connsiteX5" fmla="*/ 8247 w 10000"/>
              <a:gd name="connsiteY5" fmla="*/ 1057 h 10000"/>
              <a:gd name="connsiteX6" fmla="*/ 9381 w 10000"/>
              <a:gd name="connsiteY6" fmla="*/ 2277 h 10000"/>
              <a:gd name="connsiteX7" fmla="*/ 10000 w 10000"/>
              <a:gd name="connsiteY7" fmla="*/ 5934 h 10000"/>
              <a:gd name="connsiteX0" fmla="*/ 0 w 10000"/>
              <a:gd name="connsiteY0" fmla="*/ 1057 h 10000"/>
              <a:gd name="connsiteX1" fmla="*/ 1546 w 10000"/>
              <a:gd name="connsiteY1" fmla="*/ 2277 h 10000"/>
              <a:gd name="connsiteX2" fmla="*/ 3917 w 10000"/>
              <a:gd name="connsiteY2" fmla="*/ 9594 h 10000"/>
              <a:gd name="connsiteX3" fmla="*/ 5154 w 10000"/>
              <a:gd name="connsiteY3" fmla="*/ 4716 h 10000"/>
              <a:gd name="connsiteX4" fmla="*/ 6598 w 10000"/>
              <a:gd name="connsiteY4" fmla="*/ 1056 h 10000"/>
              <a:gd name="connsiteX5" fmla="*/ 8247 w 10000"/>
              <a:gd name="connsiteY5" fmla="*/ 1057 h 10000"/>
              <a:gd name="connsiteX6" fmla="*/ 9381 w 10000"/>
              <a:gd name="connsiteY6" fmla="*/ 2277 h 10000"/>
              <a:gd name="connsiteX7" fmla="*/ 10000 w 10000"/>
              <a:gd name="connsiteY7" fmla="*/ 5934 h 10000"/>
              <a:gd name="connsiteX0" fmla="*/ 0 w 10206"/>
              <a:gd name="connsiteY0" fmla="*/ 1057 h 10000"/>
              <a:gd name="connsiteX1" fmla="*/ 1546 w 10206"/>
              <a:gd name="connsiteY1" fmla="*/ 2277 h 10000"/>
              <a:gd name="connsiteX2" fmla="*/ 3917 w 10206"/>
              <a:gd name="connsiteY2" fmla="*/ 9594 h 10000"/>
              <a:gd name="connsiteX3" fmla="*/ 5154 w 10206"/>
              <a:gd name="connsiteY3" fmla="*/ 4716 h 10000"/>
              <a:gd name="connsiteX4" fmla="*/ 6598 w 10206"/>
              <a:gd name="connsiteY4" fmla="*/ 1056 h 10000"/>
              <a:gd name="connsiteX5" fmla="*/ 8247 w 10206"/>
              <a:gd name="connsiteY5" fmla="*/ 1057 h 10000"/>
              <a:gd name="connsiteX6" fmla="*/ 9381 w 10206"/>
              <a:gd name="connsiteY6" fmla="*/ 2277 h 10000"/>
              <a:gd name="connsiteX7" fmla="*/ 10206 w 10206"/>
              <a:gd name="connsiteY7" fmla="*/ 3497 h 10000"/>
              <a:gd name="connsiteX0" fmla="*/ 0 w 10206"/>
              <a:gd name="connsiteY0" fmla="*/ 1057 h 10000"/>
              <a:gd name="connsiteX1" fmla="*/ 1546 w 10206"/>
              <a:gd name="connsiteY1" fmla="*/ 2277 h 10000"/>
              <a:gd name="connsiteX2" fmla="*/ 3917 w 10206"/>
              <a:gd name="connsiteY2" fmla="*/ 9594 h 10000"/>
              <a:gd name="connsiteX3" fmla="*/ 5154 w 10206"/>
              <a:gd name="connsiteY3" fmla="*/ 4716 h 10000"/>
              <a:gd name="connsiteX4" fmla="*/ 6598 w 10206"/>
              <a:gd name="connsiteY4" fmla="*/ 1056 h 10000"/>
              <a:gd name="connsiteX5" fmla="*/ 8247 w 10206"/>
              <a:gd name="connsiteY5" fmla="*/ 1057 h 10000"/>
              <a:gd name="connsiteX6" fmla="*/ 9381 w 10206"/>
              <a:gd name="connsiteY6" fmla="*/ 1057 h 10000"/>
              <a:gd name="connsiteX7" fmla="*/ 10206 w 10206"/>
              <a:gd name="connsiteY7" fmla="*/ 3497 h 10000"/>
              <a:gd name="connsiteX0" fmla="*/ 0 w 10206"/>
              <a:gd name="connsiteY0" fmla="*/ 1057 h 10000"/>
              <a:gd name="connsiteX1" fmla="*/ 1546 w 10206"/>
              <a:gd name="connsiteY1" fmla="*/ 2277 h 10000"/>
              <a:gd name="connsiteX2" fmla="*/ 3917 w 10206"/>
              <a:gd name="connsiteY2" fmla="*/ 9594 h 10000"/>
              <a:gd name="connsiteX3" fmla="*/ 5154 w 10206"/>
              <a:gd name="connsiteY3" fmla="*/ 4716 h 10000"/>
              <a:gd name="connsiteX4" fmla="*/ 6598 w 10206"/>
              <a:gd name="connsiteY4" fmla="*/ 1056 h 10000"/>
              <a:gd name="connsiteX5" fmla="*/ 8247 w 10206"/>
              <a:gd name="connsiteY5" fmla="*/ 1057 h 10000"/>
              <a:gd name="connsiteX6" fmla="*/ 9381 w 10206"/>
              <a:gd name="connsiteY6" fmla="*/ 1057 h 10000"/>
              <a:gd name="connsiteX7" fmla="*/ 10206 w 10206"/>
              <a:gd name="connsiteY7" fmla="*/ 227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6" h="10000">
                <a:moveTo>
                  <a:pt x="0" y="1057"/>
                </a:moveTo>
                <a:cubicBezTo>
                  <a:pt x="322" y="1311"/>
                  <a:pt x="893" y="854"/>
                  <a:pt x="1546" y="2277"/>
                </a:cubicBezTo>
                <a:cubicBezTo>
                  <a:pt x="2199" y="3700"/>
                  <a:pt x="3316" y="9187"/>
                  <a:pt x="3917" y="9594"/>
                </a:cubicBezTo>
                <a:cubicBezTo>
                  <a:pt x="4518" y="10000"/>
                  <a:pt x="4719" y="8455"/>
                  <a:pt x="5154" y="4716"/>
                </a:cubicBezTo>
                <a:cubicBezTo>
                  <a:pt x="5765" y="0"/>
                  <a:pt x="6083" y="1666"/>
                  <a:pt x="6598" y="1056"/>
                </a:cubicBezTo>
                <a:cubicBezTo>
                  <a:pt x="7113" y="446"/>
                  <a:pt x="7783" y="1057"/>
                  <a:pt x="8247" y="1057"/>
                </a:cubicBezTo>
                <a:cubicBezTo>
                  <a:pt x="8711" y="1057"/>
                  <a:pt x="9055" y="854"/>
                  <a:pt x="9381" y="1057"/>
                </a:cubicBezTo>
                <a:cubicBezTo>
                  <a:pt x="9707" y="1260"/>
                  <a:pt x="9956" y="1353"/>
                  <a:pt x="10206" y="2277"/>
                </a:cubicBezTo>
              </a:path>
            </a:pathLst>
          </a:custGeom>
          <a:noFill/>
          <a:ln w="63500" cap="flat" cmpd="sng">
            <a:solidFill>
              <a:srgbClr val="FF0000">
                <a:alpha val="50000"/>
              </a:srgbClr>
            </a:solidFill>
            <a:prstDash val="solid"/>
            <a:round/>
            <a:headEnd type="oval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0" name="AutoShape 50"/>
          <p:cNvSpPr>
            <a:spLocks noChangeArrowheads="1"/>
          </p:cNvSpPr>
          <p:nvPr/>
        </p:nvSpPr>
        <p:spPr bwMode="auto">
          <a:xfrm>
            <a:off x="3490913" y="4509120"/>
            <a:ext cx="576262" cy="505246"/>
          </a:xfrm>
          <a:prstGeom prst="downArrow">
            <a:avLst>
              <a:gd name="adj1" fmla="val 50000"/>
              <a:gd name="adj2" fmla="val 31267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zh-TW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71" name="Group 45"/>
          <p:cNvGrpSpPr>
            <a:grpSpLocks/>
          </p:cNvGrpSpPr>
          <p:nvPr/>
        </p:nvGrpSpPr>
        <p:grpSpPr bwMode="auto">
          <a:xfrm>
            <a:off x="3491880" y="3789040"/>
            <a:ext cx="576263" cy="504825"/>
            <a:chOff x="1247" y="1888"/>
            <a:chExt cx="363" cy="318"/>
          </a:xfrm>
        </p:grpSpPr>
        <p:sp>
          <p:nvSpPr>
            <p:cNvPr id="72" name="Line 46"/>
            <p:cNvSpPr>
              <a:spLocks noChangeShapeType="1"/>
            </p:cNvSpPr>
            <p:nvPr/>
          </p:nvSpPr>
          <p:spPr bwMode="auto">
            <a:xfrm>
              <a:off x="1247" y="1888"/>
              <a:ext cx="363" cy="317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3" name="Line 47"/>
            <p:cNvSpPr>
              <a:spLocks noChangeShapeType="1"/>
            </p:cNvSpPr>
            <p:nvPr/>
          </p:nvSpPr>
          <p:spPr bwMode="auto">
            <a:xfrm flipH="1">
              <a:off x="1247" y="1888"/>
              <a:ext cx="362" cy="31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74" name="Picture 8" descr="p653hwi_car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30963" y="4437112"/>
            <a:ext cx="8778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Text Box 13"/>
          <p:cNvSpPr txBox="1">
            <a:spLocks noChangeArrowheads="1"/>
          </p:cNvSpPr>
          <p:nvPr/>
        </p:nvSpPr>
        <p:spPr bwMode="auto">
          <a:xfrm>
            <a:off x="8132910" y="4556516"/>
            <a:ext cx="47110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2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ISP</a:t>
            </a:r>
            <a:endParaRPr lang="en-US" altLang="zh-TW" sz="12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0539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1"/>
          <p:cNvSpPr txBox="1">
            <a:spLocks/>
          </p:cNvSpPr>
          <p:nvPr/>
        </p:nvSpPr>
        <p:spPr bwMode="auto">
          <a:xfrm>
            <a:off x="2375924" y="106889"/>
            <a:ext cx="6462712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TW" sz="2000" b="0" kern="0" dirty="0" smtClean="0">
                <a:solidFill>
                  <a:srgbClr val="0B2E82"/>
                </a:solidFill>
              </a:rPr>
              <a:t>Универсальные шлюзы безопасности </a:t>
            </a:r>
            <a:r>
              <a:rPr lang="en-US" altLang="zh-TW" sz="2000" b="0" kern="0" dirty="0" smtClean="0">
                <a:solidFill>
                  <a:srgbClr val="0B2E82"/>
                </a:solidFill>
              </a:rPr>
              <a:t>ZyXEL</a:t>
            </a:r>
            <a:endParaRPr kumimoji="1" lang="zh-TW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B2E82"/>
              </a:solidFill>
              <a:effectLst/>
              <a:uLnTx/>
              <a:uFillTx/>
            </a:endParaRPr>
          </a:p>
        </p:txBody>
      </p:sp>
      <p:sp>
        <p:nvSpPr>
          <p:cNvPr id="29" name="矩形 9"/>
          <p:cNvSpPr>
            <a:spLocks noChangeArrowheads="1"/>
          </p:cNvSpPr>
          <p:nvPr/>
        </p:nvSpPr>
        <p:spPr bwMode="auto">
          <a:xfrm>
            <a:off x="7953821" y="1412776"/>
            <a:ext cx="657225" cy="1652116"/>
          </a:xfrm>
          <a:prstGeom prst="rect">
            <a:avLst/>
          </a:prstGeom>
          <a:solidFill>
            <a:srgbClr val="FF0000">
              <a:alpha val="85097"/>
            </a:srgbClr>
          </a:solidFill>
          <a:ln w="9525" algn="ctr">
            <a:noFill/>
            <a:round/>
            <a:headEnd/>
            <a:tailEnd/>
          </a:ln>
          <a:effectLst>
            <a:softEdge rad="31750"/>
          </a:effectLst>
        </p:spPr>
        <p:txBody>
          <a:bodyPr/>
          <a:lstStyle/>
          <a:p>
            <a:pPr algn="ctr"/>
            <a:endParaRPr lang="zh-TW" altLang="en-US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" name="矩形 10"/>
          <p:cNvSpPr>
            <a:spLocks noChangeArrowheads="1"/>
          </p:cNvSpPr>
          <p:nvPr/>
        </p:nvSpPr>
        <p:spPr bwMode="auto">
          <a:xfrm>
            <a:off x="6862739" y="1700808"/>
            <a:ext cx="658812" cy="1356147"/>
          </a:xfrm>
          <a:prstGeom prst="rect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>
            <a:softEdge rad="31750"/>
          </a:effectLst>
        </p:spPr>
        <p:txBody>
          <a:bodyPr/>
          <a:lstStyle/>
          <a:p>
            <a:endParaRPr lang="zh-TW" altLang="en-US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" name="矩形 11"/>
          <p:cNvSpPr>
            <a:spLocks noChangeArrowheads="1"/>
          </p:cNvSpPr>
          <p:nvPr/>
        </p:nvSpPr>
        <p:spPr bwMode="auto">
          <a:xfrm>
            <a:off x="5868361" y="2060847"/>
            <a:ext cx="658813" cy="996107"/>
          </a:xfrm>
          <a:prstGeom prst="rect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>
            <a:softEdge rad="31750"/>
          </a:effectLst>
        </p:spPr>
        <p:txBody>
          <a:bodyPr/>
          <a:lstStyle/>
          <a:p>
            <a:endParaRPr lang="zh-TW" altLang="en-US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" name="矩形 16"/>
          <p:cNvSpPr>
            <a:spLocks noChangeArrowheads="1"/>
          </p:cNvSpPr>
          <p:nvPr/>
        </p:nvSpPr>
        <p:spPr bwMode="auto">
          <a:xfrm>
            <a:off x="1846561" y="2797910"/>
            <a:ext cx="657225" cy="259044"/>
          </a:xfrm>
          <a:prstGeom prst="rect">
            <a:avLst/>
          </a:prstGeom>
          <a:solidFill>
            <a:srgbClr val="FF0000">
              <a:alpha val="59999"/>
            </a:srgbClr>
          </a:solidFill>
          <a:ln w="9525" algn="ctr">
            <a:noFill/>
            <a:round/>
            <a:headEnd/>
            <a:tailEnd/>
          </a:ln>
          <a:effectLst>
            <a:softEdge rad="31750"/>
          </a:effectLst>
        </p:spPr>
        <p:txBody>
          <a:bodyPr/>
          <a:lstStyle/>
          <a:p>
            <a:endParaRPr lang="zh-TW" altLang="en-US">
              <a:solidFill>
                <a:srgbClr val="FF33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3" name="矩形 14"/>
          <p:cNvSpPr>
            <a:spLocks noChangeArrowheads="1"/>
          </p:cNvSpPr>
          <p:nvPr/>
        </p:nvSpPr>
        <p:spPr bwMode="auto">
          <a:xfrm>
            <a:off x="2854523" y="2708920"/>
            <a:ext cx="657225" cy="348035"/>
          </a:xfrm>
          <a:prstGeom prst="rect">
            <a:avLst/>
          </a:prstGeom>
          <a:solidFill>
            <a:srgbClr val="FF0000">
              <a:alpha val="59999"/>
            </a:srgbClr>
          </a:solidFill>
          <a:ln w="9525" algn="ctr">
            <a:noFill/>
            <a:round/>
            <a:headEnd/>
            <a:tailEnd/>
          </a:ln>
          <a:effectLst>
            <a:softEdge rad="31750"/>
          </a:effectLst>
        </p:spPr>
        <p:txBody>
          <a:bodyPr/>
          <a:lstStyle/>
          <a:p>
            <a:endParaRPr lang="zh-TW" altLang="en-US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" name="矩形 12"/>
          <p:cNvSpPr>
            <a:spLocks noChangeArrowheads="1"/>
          </p:cNvSpPr>
          <p:nvPr/>
        </p:nvSpPr>
        <p:spPr bwMode="auto">
          <a:xfrm>
            <a:off x="3813642" y="2564904"/>
            <a:ext cx="657225" cy="503163"/>
          </a:xfrm>
          <a:prstGeom prst="rect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>
            <a:softEdge rad="31750"/>
          </a:effectLst>
        </p:spPr>
        <p:txBody>
          <a:bodyPr/>
          <a:lstStyle/>
          <a:p>
            <a:endParaRPr lang="zh-TW" altLang="en-US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35" name="Group 14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293471"/>
              </p:ext>
            </p:extLst>
          </p:nvPr>
        </p:nvGraphicFramePr>
        <p:xfrm>
          <a:off x="467542" y="3140968"/>
          <a:ext cx="8375354" cy="3344586"/>
        </p:xfrm>
        <a:graphic>
          <a:graphicData uri="http://schemas.openxmlformats.org/drawingml/2006/table">
            <a:tbl>
              <a:tblPr/>
              <a:tblGrid>
                <a:gridCol w="1170641"/>
                <a:gridCol w="917593"/>
                <a:gridCol w="1104186"/>
                <a:gridCol w="1128062"/>
                <a:gridCol w="917364"/>
                <a:gridCol w="968382"/>
                <a:gridCol w="1084563"/>
                <a:gridCol w="1084563"/>
              </a:tblGrid>
              <a:tr h="304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Удаленные офисы/малый бизнес</a:t>
                      </a:r>
                      <a:endParaRPr kumimoji="1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Малый и средний  бизнес</a:t>
                      </a:r>
                      <a:endParaRPr kumimoji="1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華康中黑體" pitchFamily="49" charset="-12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Модель</a:t>
                      </a: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USG 20/20W</a:t>
                      </a:r>
                      <a:endParaRPr kumimoji="1" lang="en-GB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USG 40/40W</a:t>
                      </a:r>
                      <a:endParaRPr kumimoji="1" lang="en-GB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USG 60/60W</a:t>
                      </a:r>
                      <a:endParaRPr kumimoji="1" lang="en-GB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ZyWALL</a:t>
                      </a: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110</a:t>
                      </a:r>
                      <a:endParaRPr kumimoji="1" lang="en-GB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ZyWALL</a:t>
                      </a: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310</a:t>
                      </a:r>
                      <a:endParaRPr kumimoji="1" lang="en-GB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ZyWALL</a:t>
                      </a: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1100</a:t>
                      </a:r>
                      <a:endParaRPr kumimoji="1" lang="en-GB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USG 1900</a:t>
                      </a:r>
                      <a:endParaRPr kumimoji="1" lang="en-GB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10271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Интерфейсы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1xWAN</a:t>
                      </a:r>
                      <a:b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4xLAN</a:t>
                      </a:r>
                      <a:b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1xUSB 2.0 802.11b/g/n (20W only)</a:t>
                      </a:r>
                      <a:endParaRPr kumimoji="1" lang="ru-RU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1xWAN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1xWAN/LAN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3xLAN</a:t>
                      </a:r>
                      <a:br>
                        <a:rPr kumimoji="1" lang="fr-FR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kumimoji="1" lang="fr-FR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1xUSB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802.11b/g/n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(USG40W only)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2xWAN </a:t>
                      </a:r>
                      <a:br>
                        <a:rPr kumimoji="1" lang="fr-FR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kumimoji="1" lang="fr-FR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4xLAN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2xUSB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802.11a/b/g/n</a:t>
                      </a:r>
                      <a:endParaRPr kumimoji="1" lang="ru-RU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(USG60W only)</a:t>
                      </a:r>
                      <a:endParaRPr kumimoji="1" lang="fr-FR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fr-FR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r>
                        <a:rPr kumimoji="1" lang="en-GB" altLang="zh-TW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xWAN</a:t>
                      </a:r>
                      <a:endParaRPr kumimoji="1" lang="ru-RU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r>
                        <a:rPr kumimoji="1" lang="en-US" altLang="zh-TW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xWAN</a:t>
                      </a: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/LAN</a:t>
                      </a: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/>
                      </a:r>
                      <a:b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4xLAN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2xUSB </a:t>
                      </a:r>
                      <a:endParaRPr kumimoji="1" lang="en-GB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GB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8xWAN/LAN</a:t>
                      </a:r>
                      <a:b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2xUSB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8xWAN/LAN</a:t>
                      </a:r>
                      <a:b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2xUSB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8xWAN/LAN</a:t>
                      </a:r>
                      <a:b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2xUSB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Firewall</a:t>
                      </a:r>
                      <a:r>
                        <a:rPr kumimoji="1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</a:t>
                      </a:r>
                      <a:r>
                        <a:rPr kumimoji="1" lang="ru-RU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Мбит/с</a:t>
                      </a: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17</a:t>
                      </a:r>
                      <a:r>
                        <a:rPr kumimoji="1" lang="ru-RU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kumimoji="1" lang="en-GB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400</a:t>
                      </a:r>
                      <a:endParaRPr kumimoji="1" lang="en-GB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1 000</a:t>
                      </a:r>
                      <a:endParaRPr kumimoji="1" lang="en-GB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1 600</a:t>
                      </a:r>
                      <a:endParaRPr kumimoji="1" lang="en-GB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5 000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6 000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7 000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zh-TW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IPSec</a:t>
                      </a: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VPN, </a:t>
                      </a:r>
                      <a:r>
                        <a:rPr kumimoji="1" lang="ru-RU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Мбит/с</a:t>
                      </a: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75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180</a:t>
                      </a:r>
                      <a:endParaRPr kumimoji="1" lang="en-GB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400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650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800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900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UTM</a:t>
                      </a:r>
                      <a:r>
                        <a:rPr kumimoji="1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</a:t>
                      </a:r>
                      <a:r>
                        <a:rPr kumimoji="1" lang="ru-RU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Мбит/с</a:t>
                      </a: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50</a:t>
                      </a:r>
                      <a:endParaRPr kumimoji="1" lang="en-GB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90</a:t>
                      </a:r>
                      <a:endParaRPr kumimoji="1" lang="en-GB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250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400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500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600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Сессии </a:t>
                      </a: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NAT</a:t>
                      </a:r>
                      <a:endParaRPr kumimoji="1" lang="ru-RU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10 000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20 000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40 000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60 000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100 000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500 000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500 000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</a:t>
                      </a:r>
                      <a:r>
                        <a:rPr kumimoji="1" lang="ru-RU" altLang="zh-TW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уннели</a:t>
                      </a: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IPSec/SSL</a:t>
                      </a:r>
                      <a:endParaRPr kumimoji="1" lang="ru-RU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5/1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10/7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</a:t>
                      </a: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1" lang="ru-RU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</a:t>
                      </a:r>
                      <a:endParaRPr kumimoji="1" lang="en-GB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100/25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300/50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1 000/250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2 000/755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  <p:pic>
        <p:nvPicPr>
          <p:cNvPr id="36" name="Picture 89" descr="C:\Users\Moran\Desktop\Presentation\photos\small size\210\zywall_usg_20_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5727" y="2504449"/>
            <a:ext cx="818892" cy="55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90" descr="C:\Users\Moran\Desktop\Presentation\photos\small size\210\zywall_usg_20w_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9416" y="2064693"/>
            <a:ext cx="857299" cy="81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內容版面配置區 2"/>
          <p:cNvSpPr txBox="1">
            <a:spLocks/>
          </p:cNvSpPr>
          <p:nvPr/>
        </p:nvSpPr>
        <p:spPr bwMode="auto">
          <a:xfrm>
            <a:off x="1738751" y="1903556"/>
            <a:ext cx="94783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Font typeface="Wingdings" pitchFamily="2" charset="2"/>
              <a:buChar char="§"/>
              <a:defRPr kumimoji="1" sz="2600" b="1" baseline="0">
                <a:solidFill>
                  <a:schemeClr val="tx1"/>
                </a:solidFill>
                <a:latin typeface="+mn-lt"/>
                <a:ea typeface="+mn-ea"/>
                <a:cs typeface="華康中黑體"/>
              </a:defRPr>
            </a:lvl1pPr>
            <a:lvl2pPr marL="760413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AA1931"/>
              </a:buClr>
              <a:buSzPct val="50000"/>
              <a:buFont typeface="Wingdings" pitchFamily="2" charset="2"/>
              <a:buChar char="l"/>
              <a:defRPr kumimoji="1" sz="2200" baseline="0">
                <a:solidFill>
                  <a:schemeClr val="tx1"/>
                </a:solidFill>
                <a:latin typeface="+mn-lt"/>
                <a:ea typeface="+mn-ea"/>
                <a:cs typeface="華康中黑體"/>
              </a:defRPr>
            </a:lvl2pPr>
            <a:lvl3pPr marL="1236663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  <a:ea typeface="+mn-ea"/>
                <a:cs typeface="華康中黑體"/>
              </a:defRPr>
            </a:lvl3pPr>
            <a:lvl4pPr marL="1655763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 baseline="0">
                <a:solidFill>
                  <a:schemeClr val="tx1"/>
                </a:solidFill>
                <a:latin typeface="+mn-lt"/>
                <a:ea typeface="+mn-ea"/>
                <a:cs typeface="華康中黑體"/>
              </a:defRPr>
            </a:lvl4pPr>
            <a:lvl5pPr marL="2074863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 kumimoji="1" sz="1600">
                <a:solidFill>
                  <a:schemeClr val="tx1"/>
                </a:solidFill>
                <a:latin typeface="+mn-lt"/>
                <a:ea typeface="+mn-ea"/>
                <a:cs typeface="華康中黑體"/>
              </a:defRPr>
            </a:lvl5pPr>
            <a:lvl6pPr marL="25320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892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464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9036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en-US" altLang="zh-TW" sz="1000" b="0" kern="0" dirty="0" smtClean="0"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USG 20/20W</a:t>
            </a:r>
          </a:p>
        </p:txBody>
      </p:sp>
      <p:sp>
        <p:nvSpPr>
          <p:cNvPr id="39" name="內容版面配置區 2"/>
          <p:cNvSpPr txBox="1">
            <a:spLocks/>
          </p:cNvSpPr>
          <p:nvPr/>
        </p:nvSpPr>
        <p:spPr bwMode="auto">
          <a:xfrm>
            <a:off x="2745064" y="1772072"/>
            <a:ext cx="971088" cy="46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5000"/>
              </a:lnSpc>
              <a:spcBef>
                <a:spcPct val="20000"/>
              </a:spcBef>
              <a:buClr>
                <a:srgbClr val="00357F"/>
              </a:buClr>
              <a:buFont typeface="Wingdings" pitchFamily="2" charset="2"/>
              <a:buNone/>
              <a:defRPr/>
            </a:pPr>
            <a:r>
              <a:rPr lang="en-US" altLang="zh-TW" sz="1000" kern="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USG </a:t>
            </a:r>
            <a:r>
              <a:rPr lang="en-US" altLang="zh-TW" sz="1000" kern="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40/40W</a:t>
            </a:r>
            <a:endParaRPr lang="en-US" altLang="zh-TW" sz="1000" kern="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" name="內容版面配置區 2"/>
          <p:cNvSpPr txBox="1">
            <a:spLocks/>
          </p:cNvSpPr>
          <p:nvPr/>
        </p:nvSpPr>
        <p:spPr bwMode="auto">
          <a:xfrm>
            <a:off x="3711675" y="1611737"/>
            <a:ext cx="1000125" cy="42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5000"/>
              </a:lnSpc>
              <a:spcBef>
                <a:spcPct val="20000"/>
              </a:spcBef>
              <a:buClr>
                <a:srgbClr val="00357F"/>
              </a:buClr>
              <a:buFont typeface="Wingdings" pitchFamily="2" charset="2"/>
              <a:buNone/>
              <a:defRPr/>
            </a:pPr>
            <a:r>
              <a:rPr lang="en-US" altLang="zh-TW" sz="1000" kern="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USG 60/60W</a:t>
            </a:r>
            <a:endParaRPr lang="en-US" altLang="zh-TW" sz="1000" kern="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1" name="內容版面配置區 2"/>
          <p:cNvSpPr txBox="1">
            <a:spLocks/>
          </p:cNvSpPr>
          <p:nvPr/>
        </p:nvSpPr>
        <p:spPr bwMode="auto">
          <a:xfrm>
            <a:off x="5685799" y="1196752"/>
            <a:ext cx="1000125" cy="42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5000"/>
              </a:lnSpc>
              <a:spcBef>
                <a:spcPct val="20000"/>
              </a:spcBef>
              <a:buClr>
                <a:srgbClr val="00357F"/>
              </a:buClr>
              <a:buFont typeface="Wingdings" pitchFamily="2" charset="2"/>
              <a:buNone/>
              <a:defRPr/>
            </a:pPr>
            <a:r>
              <a:rPr lang="en-US" altLang="zh-TW" sz="1000" kern="0" dirty="0" err="1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ZyWALL</a:t>
            </a:r>
            <a:r>
              <a:rPr lang="en-US" altLang="zh-TW" sz="1000" kern="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310</a:t>
            </a:r>
            <a:endParaRPr lang="en-US" altLang="zh-TW" sz="1000" kern="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2" name="內容版面配置區 2"/>
          <p:cNvSpPr txBox="1">
            <a:spLocks/>
          </p:cNvSpPr>
          <p:nvPr/>
        </p:nvSpPr>
        <p:spPr bwMode="auto">
          <a:xfrm>
            <a:off x="7600835" y="892965"/>
            <a:ext cx="1309836" cy="42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5000"/>
              </a:lnSpc>
              <a:spcBef>
                <a:spcPct val="20000"/>
              </a:spcBef>
              <a:buClr>
                <a:srgbClr val="00357F"/>
              </a:buClr>
              <a:buFont typeface="Wingdings" pitchFamily="2" charset="2"/>
              <a:buNone/>
              <a:defRPr/>
            </a:pPr>
            <a:r>
              <a:rPr lang="en-US" altLang="zh-TW" sz="1000" kern="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USG 1900</a:t>
            </a:r>
            <a:endParaRPr lang="en-US" altLang="zh-TW" sz="1000" kern="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3" name="圖片 82" descr="icon_usg4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9056" y="2470646"/>
            <a:ext cx="7556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圖片 85" descr="icon_usg40w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2783" y="2036685"/>
            <a:ext cx="7556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圖片 86" descr="icon_usg60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22271" y="2345472"/>
            <a:ext cx="828675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圖片 87" descr="icon_usg60w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62590" y="1916832"/>
            <a:ext cx="8651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矩形 12"/>
          <p:cNvSpPr>
            <a:spLocks noChangeArrowheads="1"/>
          </p:cNvSpPr>
          <p:nvPr/>
        </p:nvSpPr>
        <p:spPr bwMode="auto">
          <a:xfrm>
            <a:off x="4867279" y="2420888"/>
            <a:ext cx="657225" cy="647179"/>
          </a:xfrm>
          <a:prstGeom prst="rect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>
            <a:softEdge rad="31750"/>
          </a:effectLst>
        </p:spPr>
        <p:txBody>
          <a:bodyPr/>
          <a:lstStyle/>
          <a:p>
            <a:endParaRPr lang="zh-TW" altLang="en-US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8" name="內容版面配置區 2"/>
          <p:cNvSpPr txBox="1">
            <a:spLocks/>
          </p:cNvSpPr>
          <p:nvPr/>
        </p:nvSpPr>
        <p:spPr bwMode="auto">
          <a:xfrm>
            <a:off x="4687667" y="1425570"/>
            <a:ext cx="1000125" cy="44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5000"/>
              </a:lnSpc>
              <a:spcBef>
                <a:spcPct val="20000"/>
              </a:spcBef>
              <a:buClr>
                <a:srgbClr val="00357F"/>
              </a:buClr>
              <a:buFont typeface="Wingdings" pitchFamily="2" charset="2"/>
              <a:buNone/>
              <a:defRPr/>
            </a:pPr>
            <a:r>
              <a:rPr lang="en-US" altLang="zh-TW" sz="1000" kern="0" dirty="0" err="1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ZyWALL</a:t>
            </a:r>
            <a:r>
              <a:rPr lang="en-US" altLang="zh-TW" sz="1000" kern="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110</a:t>
            </a:r>
            <a:endParaRPr lang="en-US" altLang="zh-TW" sz="1000" kern="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9" name="圖片 88" descr="icon_usg110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44219" y="2073119"/>
            <a:ext cx="936104" cy="4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圖片 89" descr="icon_usg310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2" y="1750566"/>
            <a:ext cx="12588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圖片 89" descr="icon_usg310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63569" y="1448073"/>
            <a:ext cx="12588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圖片 89" descr="icon_usg310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28420" y="1174502"/>
            <a:ext cx="12588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內容版面配置區 2"/>
          <p:cNvSpPr txBox="1">
            <a:spLocks/>
          </p:cNvSpPr>
          <p:nvPr/>
        </p:nvSpPr>
        <p:spPr bwMode="auto">
          <a:xfrm>
            <a:off x="6586963" y="1025716"/>
            <a:ext cx="1254158" cy="42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5000"/>
              </a:lnSpc>
              <a:spcBef>
                <a:spcPct val="20000"/>
              </a:spcBef>
              <a:buClr>
                <a:srgbClr val="00357F"/>
              </a:buClr>
              <a:buFont typeface="Wingdings" pitchFamily="2" charset="2"/>
              <a:buNone/>
              <a:defRPr/>
            </a:pPr>
            <a:r>
              <a:rPr lang="en-US" altLang="zh-TW" sz="1000" kern="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ZyWALL1100</a:t>
            </a:r>
            <a:endParaRPr lang="en-US" altLang="zh-TW" sz="1000" kern="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56115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Группа 143"/>
          <p:cNvGrpSpPr/>
          <p:nvPr/>
        </p:nvGrpSpPr>
        <p:grpSpPr>
          <a:xfrm>
            <a:off x="7693295" y="5059195"/>
            <a:ext cx="990278" cy="605791"/>
            <a:chOff x="6786500" y="5853583"/>
            <a:chExt cx="990278" cy="605791"/>
          </a:xfrm>
        </p:grpSpPr>
        <p:grpSp>
          <p:nvGrpSpPr>
            <p:cNvPr id="145" name="Группа 144"/>
            <p:cNvGrpSpPr/>
            <p:nvPr/>
          </p:nvGrpSpPr>
          <p:grpSpPr>
            <a:xfrm>
              <a:off x="6786500" y="5853583"/>
              <a:ext cx="990278" cy="605791"/>
              <a:chOff x="5642908" y="2184129"/>
              <a:chExt cx="988765" cy="573186"/>
            </a:xfrm>
          </p:grpSpPr>
          <p:sp>
            <p:nvSpPr>
              <p:cNvPr id="147" name="Скругленный прямоугольник 146"/>
              <p:cNvSpPr/>
              <p:nvPr/>
            </p:nvSpPr>
            <p:spPr bwMode="auto">
              <a:xfrm>
                <a:off x="5679384" y="2184129"/>
                <a:ext cx="908840" cy="382813"/>
              </a:xfrm>
              <a:prstGeom prst="roundRect">
                <a:avLst/>
              </a:prstGeom>
              <a:solidFill>
                <a:srgbClr val="3333CC">
                  <a:lumMod val="20000"/>
                  <a:lumOff val="80000"/>
                </a:srgbClr>
              </a:solidFill>
              <a:ln w="19050" cap="flat" cmpd="sng" algn="ctr">
                <a:solidFill>
                  <a:srgbClr val="7878D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48" name="圓角矩形 18"/>
              <p:cNvSpPr/>
              <p:nvPr/>
            </p:nvSpPr>
            <p:spPr>
              <a:xfrm>
                <a:off x="5642908" y="2479424"/>
                <a:ext cx="988765" cy="277891"/>
              </a:xfrm>
              <a:prstGeom prst="roundRect">
                <a:avLst>
                  <a:gd name="adj" fmla="val 17990"/>
                </a:avLst>
              </a:prstGeom>
              <a:solidFill>
                <a:srgbClr val="003B91"/>
              </a:solidFill>
              <a:ln w="19050" cap="flat" cmpd="sng" algn="ctr">
                <a:solidFill>
                  <a:srgbClr val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L2 Smart PoE Switch</a:t>
                </a:r>
                <a:endParaRPr kumimoji="0" lang="en-US" altLang="zh-TW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pic>
          <p:nvPicPr>
            <p:cNvPr id="146" name="Picture 45" descr="119_gs-3012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22258" y="5946614"/>
              <a:ext cx="701375" cy="154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9" name="Picture 2" descr="http://21bek.ucoz.kz/744px-_.svg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26" y="735013"/>
            <a:ext cx="9182026" cy="5245109"/>
          </a:xfrm>
          <a:prstGeom prst="rect">
            <a:avLst/>
          </a:prstGeom>
          <a:ln>
            <a:noFill/>
          </a:ln>
          <a:effectLst>
            <a:glow rad="63500">
              <a:srgbClr val="3333CC">
                <a:satMod val="175000"/>
                <a:alpha val="40000"/>
              </a:srgb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Скругленный прямоугольник 149"/>
          <p:cNvSpPr/>
          <p:nvPr/>
        </p:nvSpPr>
        <p:spPr bwMode="auto">
          <a:xfrm>
            <a:off x="4870988" y="921411"/>
            <a:ext cx="3949162" cy="2507589"/>
          </a:xfrm>
          <a:prstGeom prst="roundRect">
            <a:avLst/>
          </a:prstGeom>
          <a:noFill/>
          <a:ln w="25400" cap="flat" cmpd="sng" algn="ctr">
            <a:solidFill>
              <a:srgbClr val="2D2DB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新細明體" pitchFamily="18" charset="-120"/>
              <a:cs typeface="+mn-cs"/>
            </a:endParaRPr>
          </a:p>
        </p:txBody>
      </p:sp>
      <p:sp>
        <p:nvSpPr>
          <p:cNvPr id="151" name="Скругленный прямоугольник 150"/>
          <p:cNvSpPr/>
          <p:nvPr/>
        </p:nvSpPr>
        <p:spPr bwMode="auto">
          <a:xfrm>
            <a:off x="5125727" y="2416996"/>
            <a:ext cx="558719" cy="600954"/>
          </a:xfrm>
          <a:prstGeom prst="roundRect">
            <a:avLst/>
          </a:prstGeom>
          <a:solidFill>
            <a:srgbClr val="3333CC">
              <a:lumMod val="20000"/>
              <a:lumOff val="80000"/>
            </a:srgbClr>
          </a:solidFill>
          <a:ln w="19050" cap="flat" cmpd="sng" algn="ctr">
            <a:solidFill>
              <a:srgbClr val="7878D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 Unicode MS" panose="020B0604020202020204" pitchFamily="34" charset="-128"/>
            </a:endParaRPr>
          </a:p>
        </p:txBody>
      </p:sp>
      <p:pic>
        <p:nvPicPr>
          <p:cNvPr id="152" name="Рисунок 1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60737" y="2453010"/>
            <a:ext cx="464038" cy="407761"/>
          </a:xfrm>
          <a:prstGeom prst="rect">
            <a:avLst/>
          </a:prstGeom>
        </p:spPr>
      </p:pic>
      <p:sp>
        <p:nvSpPr>
          <p:cNvPr id="153" name="圓角矩形 18"/>
          <p:cNvSpPr/>
          <p:nvPr/>
        </p:nvSpPr>
        <p:spPr>
          <a:xfrm>
            <a:off x="5110254" y="2873237"/>
            <a:ext cx="587103" cy="371090"/>
          </a:xfrm>
          <a:prstGeom prst="roundRect">
            <a:avLst>
              <a:gd name="adj" fmla="val 17990"/>
            </a:avLst>
          </a:prstGeom>
          <a:solidFill>
            <a:srgbClr val="003B91"/>
          </a:solidFill>
          <a:ln w="1905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800" kern="0" dirty="0" smtClean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FirewallUTM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800" kern="0" dirty="0" smtClean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VPN</a:t>
            </a:r>
            <a:endParaRPr kumimoji="0" lang="en-US" altLang="zh-TW" sz="800" kern="0" dirty="0">
              <a:solidFill>
                <a:srgbClr val="FFFF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54" name="Группа 153"/>
          <p:cNvGrpSpPr/>
          <p:nvPr/>
        </p:nvGrpSpPr>
        <p:grpSpPr>
          <a:xfrm>
            <a:off x="5796858" y="2259828"/>
            <a:ext cx="990278" cy="984499"/>
            <a:chOff x="5796858" y="2259828"/>
            <a:chExt cx="990278" cy="984499"/>
          </a:xfrm>
        </p:grpSpPr>
        <p:grpSp>
          <p:nvGrpSpPr>
            <p:cNvPr id="155" name="Группа 154"/>
            <p:cNvGrpSpPr/>
            <p:nvPr/>
          </p:nvGrpSpPr>
          <p:grpSpPr>
            <a:xfrm>
              <a:off x="5796858" y="2259828"/>
              <a:ext cx="990278" cy="984499"/>
              <a:chOff x="5642908" y="1772816"/>
              <a:chExt cx="988765" cy="984499"/>
            </a:xfrm>
          </p:grpSpPr>
          <p:sp>
            <p:nvSpPr>
              <p:cNvPr id="160" name="Скругленный прямоугольник 159"/>
              <p:cNvSpPr/>
              <p:nvPr/>
            </p:nvSpPr>
            <p:spPr bwMode="auto">
              <a:xfrm>
                <a:off x="5679384" y="1772816"/>
                <a:ext cx="908840" cy="794126"/>
              </a:xfrm>
              <a:prstGeom prst="roundRect">
                <a:avLst/>
              </a:prstGeom>
              <a:solidFill>
                <a:srgbClr val="3333CC">
                  <a:lumMod val="20000"/>
                  <a:lumOff val="80000"/>
                </a:srgbClr>
              </a:solidFill>
              <a:ln w="19050" cap="flat" cmpd="sng" algn="ctr">
                <a:solidFill>
                  <a:srgbClr val="7878D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61" name="圓角矩形 18"/>
              <p:cNvSpPr/>
              <p:nvPr/>
            </p:nvSpPr>
            <p:spPr>
              <a:xfrm>
                <a:off x="5642908" y="2479424"/>
                <a:ext cx="988765" cy="277891"/>
              </a:xfrm>
              <a:prstGeom prst="roundRect">
                <a:avLst>
                  <a:gd name="adj" fmla="val 17990"/>
                </a:avLst>
              </a:prstGeom>
              <a:solidFill>
                <a:srgbClr val="003B91"/>
              </a:solidFill>
              <a:ln w="19050" cap="flat" cmpd="sng" algn="ctr">
                <a:solidFill>
                  <a:srgbClr val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L3 Mgmt Switch</a:t>
                </a:r>
              </a:p>
            </p:txBody>
          </p:sp>
        </p:grpSp>
        <p:pic>
          <p:nvPicPr>
            <p:cNvPr id="156" name="Picture 45" descr="119_gs-3012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42696" y="2718986"/>
              <a:ext cx="701375" cy="154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45" descr="119_gs-3012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47121" y="2595261"/>
              <a:ext cx="701375" cy="154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45" descr="119_gs-3012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47121" y="2451487"/>
              <a:ext cx="701375" cy="154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45" descr="119_gs-3012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53911" y="2308986"/>
              <a:ext cx="701375" cy="154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2" name="Группа 161"/>
          <p:cNvGrpSpPr/>
          <p:nvPr/>
        </p:nvGrpSpPr>
        <p:grpSpPr>
          <a:xfrm>
            <a:off x="6873329" y="1628800"/>
            <a:ext cx="996359" cy="1615527"/>
            <a:chOff x="6873329" y="1628800"/>
            <a:chExt cx="996359" cy="1615527"/>
          </a:xfrm>
        </p:grpSpPr>
        <p:sp>
          <p:nvSpPr>
            <p:cNvPr id="163" name="Скругленный прямоугольник 162"/>
            <p:cNvSpPr/>
            <p:nvPr/>
          </p:nvSpPr>
          <p:spPr bwMode="auto">
            <a:xfrm>
              <a:off x="6902754" y="1628800"/>
              <a:ext cx="908840" cy="1476582"/>
            </a:xfrm>
            <a:prstGeom prst="roundRect">
              <a:avLst/>
            </a:prstGeom>
            <a:solidFill>
              <a:srgbClr val="3333CC">
                <a:lumMod val="20000"/>
                <a:lumOff val="80000"/>
              </a:srgbClr>
            </a:solidFill>
            <a:ln w="19050" cap="flat" cmpd="sng" algn="ctr">
              <a:solidFill>
                <a:srgbClr val="7878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 Unicode MS" panose="020B0604020202020204" pitchFamily="34" charset="-128"/>
              </a:endParaRPr>
            </a:p>
          </p:txBody>
        </p:sp>
        <p:sp>
          <p:nvSpPr>
            <p:cNvPr id="164" name="圓角矩形 18"/>
            <p:cNvSpPr/>
            <p:nvPr/>
          </p:nvSpPr>
          <p:spPr>
            <a:xfrm>
              <a:off x="6880923" y="2966436"/>
              <a:ext cx="988765" cy="277891"/>
            </a:xfrm>
            <a:prstGeom prst="roundRect">
              <a:avLst>
                <a:gd name="adj" fmla="val 17990"/>
              </a:avLst>
            </a:prstGeom>
            <a:solidFill>
              <a:srgbClr val="003B91"/>
            </a:solidFill>
            <a:ln w="19050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L2 </a:t>
              </a:r>
              <a:r>
                <a:rPr kumimoji="0" lang="en-US" altLang="zh-TW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Mgmt Switch</a:t>
              </a:r>
            </a:p>
          </p:txBody>
        </p:sp>
        <p:sp>
          <p:nvSpPr>
            <p:cNvPr id="165" name="圓角矩形 18"/>
            <p:cNvSpPr/>
            <p:nvPr/>
          </p:nvSpPr>
          <p:spPr>
            <a:xfrm>
              <a:off x="6873329" y="2139105"/>
              <a:ext cx="988765" cy="277891"/>
            </a:xfrm>
            <a:prstGeom prst="roundRect">
              <a:avLst>
                <a:gd name="adj" fmla="val 17990"/>
              </a:avLst>
            </a:prstGeom>
            <a:solidFill>
              <a:srgbClr val="003B91"/>
            </a:solidFill>
            <a:ln w="19050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L2 Mgmt PoE </a:t>
              </a:r>
              <a:r>
                <a:rPr kumimoji="0" lang="en-US" altLang="zh-TW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Switch</a:t>
              </a:r>
            </a:p>
          </p:txBody>
        </p:sp>
        <p:pic>
          <p:nvPicPr>
            <p:cNvPr id="166" name="Picture 45" descr="119_gs-3012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AAE2CA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94509" y="1949931"/>
              <a:ext cx="701375" cy="154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45" descr="119_gs-3012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AAE2CA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94509" y="1839459"/>
              <a:ext cx="701375" cy="154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45" descr="119_gs-3012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AAE2CA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94509" y="1715379"/>
              <a:ext cx="701375" cy="154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45" descr="119_gs-3012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3333C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06486" y="2765930"/>
              <a:ext cx="701375" cy="154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0" name="Picture 45" descr="119_gs-3012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3333C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06486" y="2634755"/>
              <a:ext cx="701375" cy="154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1" name="Picture 45" descr="119_gs-3012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3333C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17023" y="2501612"/>
              <a:ext cx="701375" cy="154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2" name="Группа 171"/>
          <p:cNvGrpSpPr/>
          <p:nvPr/>
        </p:nvGrpSpPr>
        <p:grpSpPr>
          <a:xfrm>
            <a:off x="7998752" y="2510952"/>
            <a:ext cx="688106" cy="733375"/>
            <a:chOff x="5806535" y="1330495"/>
            <a:chExt cx="688106" cy="733375"/>
          </a:xfrm>
        </p:grpSpPr>
        <p:sp>
          <p:nvSpPr>
            <p:cNvPr id="173" name="Скругленный прямоугольник 172"/>
            <p:cNvSpPr/>
            <p:nvPr/>
          </p:nvSpPr>
          <p:spPr bwMode="auto">
            <a:xfrm>
              <a:off x="5829223" y="1354528"/>
              <a:ext cx="615435" cy="524299"/>
            </a:xfrm>
            <a:prstGeom prst="roundRect">
              <a:avLst/>
            </a:prstGeom>
            <a:solidFill>
              <a:srgbClr val="3333CC">
                <a:lumMod val="20000"/>
                <a:lumOff val="80000"/>
              </a:srgbClr>
            </a:solidFill>
            <a:ln w="19050" cap="flat" cmpd="sng" algn="ctr">
              <a:solidFill>
                <a:srgbClr val="7878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 Unicode MS" panose="020B0604020202020204" pitchFamily="34" charset="-128"/>
              </a:endParaRPr>
            </a:p>
          </p:txBody>
        </p:sp>
        <p:pic>
          <p:nvPicPr>
            <p:cNvPr id="174" name="Picture 6" descr="http://triaservice.com.ua/images/sampledata/cloud/call-group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4648" y="1330495"/>
              <a:ext cx="511880" cy="51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5" name="圓角矩形 18"/>
            <p:cNvSpPr/>
            <p:nvPr/>
          </p:nvSpPr>
          <p:spPr>
            <a:xfrm>
              <a:off x="5806535" y="1785979"/>
              <a:ext cx="688106" cy="277891"/>
            </a:xfrm>
            <a:prstGeom prst="roundRect">
              <a:avLst>
                <a:gd name="adj" fmla="val 17990"/>
              </a:avLst>
            </a:prstGeom>
            <a:solidFill>
              <a:srgbClr val="003B91"/>
            </a:solidFill>
            <a:ln w="19050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IP </a:t>
              </a:r>
              <a:r>
                <a:rPr kumimoji="0" lang="ru-RU" altLang="zh-TW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АТС</a:t>
              </a:r>
              <a:endParaRPr kumimoji="0" lang="en-US" altLang="zh-TW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176" name="Группа 175"/>
          <p:cNvGrpSpPr/>
          <p:nvPr/>
        </p:nvGrpSpPr>
        <p:grpSpPr>
          <a:xfrm>
            <a:off x="4984669" y="1036199"/>
            <a:ext cx="958027" cy="1139949"/>
            <a:chOff x="4984669" y="1036199"/>
            <a:chExt cx="958027" cy="1139949"/>
          </a:xfrm>
        </p:grpSpPr>
        <p:grpSp>
          <p:nvGrpSpPr>
            <p:cNvPr id="177" name="Группа 176"/>
            <p:cNvGrpSpPr/>
            <p:nvPr/>
          </p:nvGrpSpPr>
          <p:grpSpPr>
            <a:xfrm>
              <a:off x="4984669" y="1036199"/>
              <a:ext cx="958027" cy="1139949"/>
              <a:chOff x="4984669" y="1036199"/>
              <a:chExt cx="958027" cy="1139949"/>
            </a:xfrm>
          </p:grpSpPr>
          <p:sp>
            <p:nvSpPr>
              <p:cNvPr id="182" name="Скругленный прямоугольник 181"/>
              <p:cNvSpPr/>
              <p:nvPr/>
            </p:nvSpPr>
            <p:spPr bwMode="auto">
              <a:xfrm>
                <a:off x="5027983" y="1036199"/>
                <a:ext cx="858467" cy="1003987"/>
              </a:xfrm>
              <a:prstGeom prst="roundRect">
                <a:avLst/>
              </a:prstGeom>
              <a:solidFill>
                <a:srgbClr val="3333CC">
                  <a:lumMod val="20000"/>
                  <a:lumOff val="80000"/>
                </a:srgbClr>
              </a:solidFill>
              <a:ln w="19050" cap="flat" cmpd="sng" algn="ctr">
                <a:solidFill>
                  <a:srgbClr val="7878D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83" name="圓角矩形 18"/>
              <p:cNvSpPr/>
              <p:nvPr/>
            </p:nvSpPr>
            <p:spPr>
              <a:xfrm>
                <a:off x="4984669" y="1898257"/>
                <a:ext cx="958027" cy="277891"/>
              </a:xfrm>
              <a:prstGeom prst="roundRect">
                <a:avLst>
                  <a:gd name="adj" fmla="val 17990"/>
                </a:avLst>
              </a:prstGeom>
              <a:solidFill>
                <a:srgbClr val="003B91"/>
              </a:solidFill>
              <a:ln w="19050" cap="flat" cmpd="sng" algn="ctr">
                <a:solidFill>
                  <a:srgbClr val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Wireless LAN</a:t>
                </a:r>
                <a:endParaRPr kumimoji="0" lang="en-US" altLang="zh-TW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pic>
          <p:nvPicPr>
            <p:cNvPr id="178" name="Picture 8" descr="http://4.bp.blogspot.com/-J7Iy74A9Pc8/T9gRH23CsVI/AAAAAAAAkxs/MIfhgpv6oqo/s1600/wifi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0737" y="1132928"/>
              <a:ext cx="226118" cy="243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9" name="Picture 8" descr="http://4.bp.blogspot.com/-J7Iy74A9Pc8/T9gRH23CsVI/AAAAAAAAkxs/MIfhgpv6oqo/s1600/wifi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2251" y="1593086"/>
              <a:ext cx="226118" cy="243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0" name="Picture 8" descr="http://4.bp.blogspot.com/-J7Iy74A9Pc8/T9gRH23CsVI/AAAAAAAAkxs/MIfhgpv6oqo/s1600/wifi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473" y="1416326"/>
              <a:ext cx="226118" cy="243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1" name="Picture 10" descr="http://www.robotshop.com/blog/en/files/Wi-Fi-Logo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3363" y="1075917"/>
              <a:ext cx="327987" cy="210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4" name="Группа 183"/>
          <p:cNvGrpSpPr/>
          <p:nvPr/>
        </p:nvGrpSpPr>
        <p:grpSpPr>
          <a:xfrm>
            <a:off x="8000778" y="1628800"/>
            <a:ext cx="688106" cy="709342"/>
            <a:chOff x="8000778" y="1628800"/>
            <a:chExt cx="688106" cy="709342"/>
          </a:xfrm>
        </p:grpSpPr>
        <p:grpSp>
          <p:nvGrpSpPr>
            <p:cNvPr id="185" name="Группа 184"/>
            <p:cNvGrpSpPr/>
            <p:nvPr/>
          </p:nvGrpSpPr>
          <p:grpSpPr>
            <a:xfrm>
              <a:off x="8000778" y="1628800"/>
              <a:ext cx="688106" cy="709342"/>
              <a:chOff x="5806535" y="1354528"/>
              <a:chExt cx="688106" cy="709342"/>
            </a:xfrm>
          </p:grpSpPr>
          <p:sp>
            <p:nvSpPr>
              <p:cNvPr id="187" name="Скругленный прямоугольник 186"/>
              <p:cNvSpPr/>
              <p:nvPr/>
            </p:nvSpPr>
            <p:spPr bwMode="auto">
              <a:xfrm>
                <a:off x="5829223" y="1354528"/>
                <a:ext cx="615435" cy="524299"/>
              </a:xfrm>
              <a:prstGeom prst="roundRect">
                <a:avLst/>
              </a:prstGeom>
              <a:solidFill>
                <a:srgbClr val="3333CC">
                  <a:lumMod val="20000"/>
                  <a:lumOff val="80000"/>
                </a:srgbClr>
              </a:solidFill>
              <a:ln w="19050" cap="flat" cmpd="sng" algn="ctr">
                <a:solidFill>
                  <a:srgbClr val="7878D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88" name="圓角矩形 18"/>
              <p:cNvSpPr/>
              <p:nvPr/>
            </p:nvSpPr>
            <p:spPr>
              <a:xfrm>
                <a:off x="5806535" y="1785979"/>
                <a:ext cx="688106" cy="277891"/>
              </a:xfrm>
              <a:prstGeom prst="roundRect">
                <a:avLst>
                  <a:gd name="adj" fmla="val 17990"/>
                </a:avLst>
              </a:prstGeom>
              <a:solidFill>
                <a:srgbClr val="003B91"/>
              </a:solidFill>
              <a:ln w="19050" cap="flat" cmpd="sng" algn="ctr">
                <a:solidFill>
                  <a:srgbClr val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HotSpot</a:t>
                </a:r>
                <a:endParaRPr kumimoji="0" lang="en-US" altLang="zh-TW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pic>
          <p:nvPicPr>
            <p:cNvPr id="186" name="Picture 14" descr="http://openclipart.org/image/800px/svg_to_png/169451/Cisco_851W_Router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4059" y="1713527"/>
              <a:ext cx="563626" cy="331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89" name="Прямая соединительная линия 188"/>
          <p:cNvCxnSpPr/>
          <p:nvPr/>
        </p:nvCxnSpPr>
        <p:spPr bwMode="auto">
          <a:xfrm>
            <a:off x="5679999" y="2731828"/>
            <a:ext cx="153391" cy="0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7878D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Прямая соединительная линия 189"/>
          <p:cNvCxnSpPr/>
          <p:nvPr/>
        </p:nvCxnSpPr>
        <p:spPr bwMode="auto">
          <a:xfrm>
            <a:off x="6743621" y="2718986"/>
            <a:ext cx="153391" cy="0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7878D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1" name="Прямая соединительная линия 190"/>
          <p:cNvCxnSpPr/>
          <p:nvPr/>
        </p:nvCxnSpPr>
        <p:spPr bwMode="auto">
          <a:xfrm>
            <a:off x="5894992" y="1834035"/>
            <a:ext cx="1002020" cy="0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7878D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2" name="Прямая соединительная линия 191"/>
          <p:cNvCxnSpPr/>
          <p:nvPr/>
        </p:nvCxnSpPr>
        <p:spPr bwMode="auto">
          <a:xfrm>
            <a:off x="6782238" y="1286485"/>
            <a:ext cx="598074" cy="0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7878D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Прямая соединительная линия 192"/>
          <p:cNvCxnSpPr/>
          <p:nvPr/>
        </p:nvCxnSpPr>
        <p:spPr bwMode="auto">
          <a:xfrm>
            <a:off x="7370663" y="1285836"/>
            <a:ext cx="1" cy="342315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7878D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Прямая соединительная линия 193"/>
          <p:cNvCxnSpPr>
            <a:endCxn id="173" idx="1"/>
          </p:cNvCxnSpPr>
          <p:nvPr/>
        </p:nvCxnSpPr>
        <p:spPr bwMode="auto">
          <a:xfrm>
            <a:off x="7811594" y="2796111"/>
            <a:ext cx="209846" cy="1024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7878D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5" name="Прямая соединительная линия 194"/>
          <p:cNvCxnSpPr/>
          <p:nvPr/>
        </p:nvCxnSpPr>
        <p:spPr bwMode="auto">
          <a:xfrm>
            <a:off x="7818917" y="1886929"/>
            <a:ext cx="209846" cy="1024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7878D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96" name="Группа 195"/>
          <p:cNvGrpSpPr/>
          <p:nvPr/>
        </p:nvGrpSpPr>
        <p:grpSpPr>
          <a:xfrm>
            <a:off x="5945087" y="967555"/>
            <a:ext cx="843285" cy="731374"/>
            <a:chOff x="5983463" y="967431"/>
            <a:chExt cx="843285" cy="731374"/>
          </a:xfrm>
        </p:grpSpPr>
        <p:grpSp>
          <p:nvGrpSpPr>
            <p:cNvPr id="197" name="Группа 196"/>
            <p:cNvGrpSpPr/>
            <p:nvPr/>
          </p:nvGrpSpPr>
          <p:grpSpPr>
            <a:xfrm>
              <a:off x="5983463" y="1035916"/>
              <a:ext cx="843285" cy="662889"/>
              <a:chOff x="6082446" y="1503158"/>
              <a:chExt cx="764573" cy="662889"/>
            </a:xfrm>
          </p:grpSpPr>
          <p:sp>
            <p:nvSpPr>
              <p:cNvPr id="199" name="Скругленный прямоугольник 198"/>
              <p:cNvSpPr/>
              <p:nvPr/>
            </p:nvSpPr>
            <p:spPr bwMode="auto">
              <a:xfrm>
                <a:off x="6125760" y="1503158"/>
                <a:ext cx="685117" cy="526927"/>
              </a:xfrm>
              <a:prstGeom prst="roundRect">
                <a:avLst/>
              </a:prstGeom>
              <a:solidFill>
                <a:srgbClr val="3333CC">
                  <a:lumMod val="20000"/>
                  <a:lumOff val="80000"/>
                </a:srgbClr>
              </a:solidFill>
              <a:ln w="19050" cap="flat" cmpd="sng" algn="ctr">
                <a:solidFill>
                  <a:srgbClr val="7878D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200" name="圓角矩形 18"/>
              <p:cNvSpPr/>
              <p:nvPr/>
            </p:nvSpPr>
            <p:spPr>
              <a:xfrm>
                <a:off x="6082446" y="1888156"/>
                <a:ext cx="764573" cy="277891"/>
              </a:xfrm>
              <a:prstGeom prst="roundRect">
                <a:avLst>
                  <a:gd name="adj" fmla="val 17990"/>
                </a:avLst>
              </a:prstGeom>
              <a:solidFill>
                <a:srgbClr val="003B91"/>
              </a:solidFill>
              <a:ln w="19050" cap="flat" cmpd="sng" algn="ctr">
                <a:solidFill>
                  <a:srgbClr val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WLAN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Controller</a:t>
                </a:r>
                <a:endParaRPr kumimoji="0" lang="en-US" altLang="zh-TW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pic>
          <p:nvPicPr>
            <p:cNvPr id="198" name="Picture 18" descr="http://dc398.4shared.com/img/pntxz3Uf/s7/13c3f1511f8/router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3821" y="967431"/>
              <a:ext cx="541562" cy="541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1" name="1"/>
          <p:cNvSpPr txBox="1">
            <a:spLocks/>
          </p:cNvSpPr>
          <p:nvPr/>
        </p:nvSpPr>
        <p:spPr bwMode="auto">
          <a:xfrm>
            <a:off x="4333033" y="2318266"/>
            <a:ext cx="569085" cy="33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HQ</a:t>
            </a:r>
            <a:endParaRPr kumimoji="1" lang="zh-TW" alt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2" name="Picture 8" descr="http://upload.wikimedia.org/wikipedia/commons/c/ce/Office_building_ico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350" y="4884026"/>
            <a:ext cx="616111" cy="53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" name="Picture 8" descr="http://upload.wikimedia.org/wikipedia/commons/c/ce/Office_building_ico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70449"/>
            <a:ext cx="616111" cy="53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" name="1"/>
          <p:cNvSpPr txBox="1">
            <a:spLocks/>
          </p:cNvSpPr>
          <p:nvPr/>
        </p:nvSpPr>
        <p:spPr bwMode="auto">
          <a:xfrm>
            <a:off x="2814024" y="4660151"/>
            <a:ext cx="865917" cy="33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Branch #1</a:t>
            </a:r>
            <a:endParaRPr kumimoji="1" lang="zh-TW" alt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" name="1"/>
          <p:cNvSpPr txBox="1">
            <a:spLocks/>
          </p:cNvSpPr>
          <p:nvPr/>
        </p:nvSpPr>
        <p:spPr bwMode="auto">
          <a:xfrm>
            <a:off x="4570179" y="5394233"/>
            <a:ext cx="865917" cy="33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Branch #2</a:t>
            </a:r>
            <a:endParaRPr kumimoji="1" lang="zh-TW" alt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6" name="1"/>
          <p:cNvSpPr txBox="1">
            <a:spLocks/>
          </p:cNvSpPr>
          <p:nvPr/>
        </p:nvSpPr>
        <p:spPr bwMode="auto">
          <a:xfrm>
            <a:off x="5866323" y="4890177"/>
            <a:ext cx="865917" cy="33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Branch #N</a:t>
            </a:r>
            <a:endParaRPr kumimoji="1" lang="zh-TW" alt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07" name="Прямая соединительная линия 206"/>
          <p:cNvCxnSpPr>
            <a:stCxn id="235" idx="3"/>
          </p:cNvCxnSpPr>
          <p:nvPr/>
        </p:nvCxnSpPr>
        <p:spPr bwMode="auto">
          <a:xfrm>
            <a:off x="2790690" y="2746592"/>
            <a:ext cx="1734267" cy="258289"/>
          </a:xfrm>
          <a:prstGeom prst="line">
            <a:avLst/>
          </a:prstGeom>
          <a:solidFill>
            <a:srgbClr val="00CC99"/>
          </a:solidFill>
          <a:ln w="28575" cap="flat" cmpd="sng" algn="ctr">
            <a:solidFill>
              <a:srgbClr val="FF505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8" name="Прямая соединительная линия 207"/>
          <p:cNvCxnSpPr/>
          <p:nvPr/>
        </p:nvCxnSpPr>
        <p:spPr bwMode="auto">
          <a:xfrm flipV="1">
            <a:off x="3596271" y="3181599"/>
            <a:ext cx="1018070" cy="1280431"/>
          </a:xfrm>
          <a:prstGeom prst="line">
            <a:avLst/>
          </a:prstGeom>
          <a:solidFill>
            <a:srgbClr val="00CC99"/>
          </a:solidFill>
          <a:ln w="28575" cap="flat" cmpd="sng" algn="ctr">
            <a:solidFill>
              <a:srgbClr val="FF505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9" name="Прямая соединительная линия 208"/>
          <p:cNvCxnSpPr/>
          <p:nvPr/>
        </p:nvCxnSpPr>
        <p:spPr bwMode="auto">
          <a:xfrm flipH="1" flipV="1">
            <a:off x="4784372" y="3290775"/>
            <a:ext cx="181934" cy="1557358"/>
          </a:xfrm>
          <a:prstGeom prst="line">
            <a:avLst/>
          </a:prstGeom>
          <a:solidFill>
            <a:srgbClr val="00CC99"/>
          </a:solidFill>
          <a:ln w="28575" cap="flat" cmpd="sng" algn="ctr">
            <a:solidFill>
              <a:srgbClr val="FF505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0" name="Прямая соединительная линия 209"/>
          <p:cNvCxnSpPr>
            <a:stCxn id="216" idx="1"/>
          </p:cNvCxnSpPr>
          <p:nvPr/>
        </p:nvCxnSpPr>
        <p:spPr bwMode="auto">
          <a:xfrm flipH="1" flipV="1">
            <a:off x="4926793" y="3332396"/>
            <a:ext cx="1330425" cy="1372165"/>
          </a:xfrm>
          <a:prstGeom prst="line">
            <a:avLst/>
          </a:prstGeom>
          <a:solidFill>
            <a:srgbClr val="00CC99"/>
          </a:solidFill>
          <a:ln w="28575" cap="flat" cmpd="sng" algn="ctr">
            <a:solidFill>
              <a:srgbClr val="FF505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11" name="TextBox 210"/>
          <p:cNvSpPr txBox="1"/>
          <p:nvPr/>
        </p:nvSpPr>
        <p:spPr bwMode="auto">
          <a:xfrm rot="518207">
            <a:off x="3162779" y="2641434"/>
            <a:ext cx="707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eaLnBrk="0" hangingPunct="0"/>
            <a:r>
              <a:rPr lang="en-US" sz="800" b="1" kern="0" dirty="0" smtClean="0">
                <a:solidFill>
                  <a:srgbClr val="FF505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IPSec VPN</a:t>
            </a:r>
            <a:endParaRPr lang="ru-RU" sz="800" b="1" kern="0" dirty="0" err="1">
              <a:solidFill>
                <a:srgbClr val="FF5050"/>
              </a:solidFill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2" name="TextBox 211"/>
          <p:cNvSpPr txBox="1"/>
          <p:nvPr/>
        </p:nvSpPr>
        <p:spPr bwMode="auto">
          <a:xfrm rot="18658306">
            <a:off x="3578499" y="3793842"/>
            <a:ext cx="707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eaLnBrk="0" hangingPunct="0"/>
            <a:r>
              <a:rPr lang="en-US" sz="800" b="1" kern="0" dirty="0" smtClean="0">
                <a:solidFill>
                  <a:srgbClr val="FF505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IPSec VPN</a:t>
            </a:r>
            <a:endParaRPr lang="ru-RU" sz="800" b="1" kern="0" dirty="0" err="1">
              <a:solidFill>
                <a:srgbClr val="FF5050"/>
              </a:solidFill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3" name="TextBox 212"/>
          <p:cNvSpPr txBox="1"/>
          <p:nvPr/>
        </p:nvSpPr>
        <p:spPr bwMode="auto">
          <a:xfrm rot="5018162">
            <a:off x="4637251" y="4233455"/>
            <a:ext cx="707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eaLnBrk="0" hangingPunct="0"/>
            <a:r>
              <a:rPr lang="en-US" sz="800" b="1" kern="0" dirty="0" smtClean="0">
                <a:solidFill>
                  <a:srgbClr val="FF505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IPSec VPN</a:t>
            </a:r>
            <a:endParaRPr lang="ru-RU" sz="800" b="1" kern="0" dirty="0" err="1">
              <a:solidFill>
                <a:srgbClr val="FF5050"/>
              </a:solidFill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4" name="TextBox 213"/>
          <p:cNvSpPr txBox="1"/>
          <p:nvPr/>
        </p:nvSpPr>
        <p:spPr bwMode="auto">
          <a:xfrm rot="2819462">
            <a:off x="5503015" y="4067996"/>
            <a:ext cx="707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eaLnBrk="0" hangingPunct="0"/>
            <a:r>
              <a:rPr lang="en-US" sz="800" b="1" kern="0" dirty="0" smtClean="0">
                <a:solidFill>
                  <a:srgbClr val="FF505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IPSec VPN</a:t>
            </a:r>
            <a:endParaRPr lang="ru-RU" sz="800" b="1" kern="0" dirty="0" err="1">
              <a:solidFill>
                <a:srgbClr val="FF5050"/>
              </a:solidFill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5" name="Скругленный прямоугольник 214"/>
          <p:cNvSpPr/>
          <p:nvPr/>
        </p:nvSpPr>
        <p:spPr bwMode="auto">
          <a:xfrm>
            <a:off x="6697583" y="4354969"/>
            <a:ext cx="2164713" cy="2249094"/>
          </a:xfrm>
          <a:prstGeom prst="roundRect">
            <a:avLst/>
          </a:prstGeom>
          <a:noFill/>
          <a:ln w="25400" cap="flat" cmpd="sng" algn="ctr">
            <a:solidFill>
              <a:srgbClr val="2D2DB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新細明體" pitchFamily="18" charset="-120"/>
              <a:cs typeface="+mn-cs"/>
            </a:endParaRPr>
          </a:p>
        </p:txBody>
      </p:sp>
      <p:pic>
        <p:nvPicPr>
          <p:cNvPr id="216" name="Picture 8" descr="http://upload.wikimedia.org/wikipedia/commons/c/ce/Office_building_ico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218" y="4437505"/>
            <a:ext cx="616111" cy="53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" name="Скругленный прямоугольник 216"/>
          <p:cNvSpPr/>
          <p:nvPr/>
        </p:nvSpPr>
        <p:spPr bwMode="auto">
          <a:xfrm>
            <a:off x="6858190" y="4433571"/>
            <a:ext cx="558719" cy="600954"/>
          </a:xfrm>
          <a:prstGeom prst="roundRect">
            <a:avLst/>
          </a:prstGeom>
          <a:solidFill>
            <a:srgbClr val="3333CC">
              <a:lumMod val="20000"/>
              <a:lumOff val="80000"/>
            </a:srgbClr>
          </a:solidFill>
          <a:ln w="19050" cap="flat" cmpd="sng" algn="ctr">
            <a:solidFill>
              <a:srgbClr val="7878D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 Unicode MS" panose="020B0604020202020204" pitchFamily="34" charset="-128"/>
            </a:endParaRPr>
          </a:p>
        </p:txBody>
      </p:sp>
      <p:pic>
        <p:nvPicPr>
          <p:cNvPr id="218" name="Рисунок 2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3200" y="4469585"/>
            <a:ext cx="464038" cy="407761"/>
          </a:xfrm>
          <a:prstGeom prst="rect">
            <a:avLst/>
          </a:prstGeom>
        </p:spPr>
      </p:pic>
      <p:sp>
        <p:nvSpPr>
          <p:cNvPr id="219" name="圓角矩形 18"/>
          <p:cNvSpPr/>
          <p:nvPr/>
        </p:nvSpPr>
        <p:spPr>
          <a:xfrm>
            <a:off x="6842717" y="4889812"/>
            <a:ext cx="587103" cy="371090"/>
          </a:xfrm>
          <a:prstGeom prst="roundRect">
            <a:avLst>
              <a:gd name="adj" fmla="val 17990"/>
            </a:avLst>
          </a:prstGeom>
          <a:solidFill>
            <a:srgbClr val="003B91"/>
          </a:solidFill>
          <a:ln w="1905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800" kern="0" dirty="0" smtClean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FirewallUTM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800" kern="0" dirty="0" smtClean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VPN</a:t>
            </a:r>
            <a:endParaRPr kumimoji="0" lang="en-US" altLang="zh-TW" sz="800" kern="0" dirty="0">
              <a:solidFill>
                <a:srgbClr val="FFFF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220" name="Группа 219"/>
          <p:cNvGrpSpPr/>
          <p:nvPr/>
        </p:nvGrpSpPr>
        <p:grpSpPr>
          <a:xfrm>
            <a:off x="7681262" y="4431493"/>
            <a:ext cx="990278" cy="676804"/>
            <a:chOff x="7751882" y="4725144"/>
            <a:chExt cx="990278" cy="676804"/>
          </a:xfrm>
        </p:grpSpPr>
        <p:grpSp>
          <p:nvGrpSpPr>
            <p:cNvPr id="221" name="Группа 220"/>
            <p:cNvGrpSpPr/>
            <p:nvPr/>
          </p:nvGrpSpPr>
          <p:grpSpPr>
            <a:xfrm>
              <a:off x="7751882" y="4725144"/>
              <a:ext cx="990278" cy="676804"/>
              <a:chOff x="5642908" y="2008434"/>
              <a:chExt cx="988765" cy="676804"/>
            </a:xfrm>
          </p:grpSpPr>
          <p:sp>
            <p:nvSpPr>
              <p:cNvPr id="224" name="Скругленный прямоугольник 223"/>
              <p:cNvSpPr/>
              <p:nvPr/>
            </p:nvSpPr>
            <p:spPr bwMode="auto">
              <a:xfrm>
                <a:off x="5679384" y="2008434"/>
                <a:ext cx="908840" cy="558508"/>
              </a:xfrm>
              <a:prstGeom prst="roundRect">
                <a:avLst/>
              </a:prstGeom>
              <a:solidFill>
                <a:srgbClr val="3333CC">
                  <a:lumMod val="20000"/>
                  <a:lumOff val="80000"/>
                </a:srgbClr>
              </a:solidFill>
              <a:ln w="19050" cap="flat" cmpd="sng" algn="ctr">
                <a:solidFill>
                  <a:srgbClr val="7878D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225" name="圓角矩形 18"/>
              <p:cNvSpPr/>
              <p:nvPr/>
            </p:nvSpPr>
            <p:spPr>
              <a:xfrm>
                <a:off x="5642908" y="2407347"/>
                <a:ext cx="988765" cy="277891"/>
              </a:xfrm>
              <a:prstGeom prst="roundRect">
                <a:avLst>
                  <a:gd name="adj" fmla="val 17990"/>
                </a:avLst>
              </a:prstGeom>
              <a:solidFill>
                <a:srgbClr val="003B91"/>
              </a:solidFill>
              <a:ln w="19050" cap="flat" cmpd="sng" algn="ctr">
                <a:solidFill>
                  <a:srgbClr val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L2 Smart Switch</a:t>
                </a:r>
                <a:endParaRPr kumimoji="0" lang="en-US" altLang="zh-TW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pic>
          <p:nvPicPr>
            <p:cNvPr id="222" name="Picture 45" descr="119_gs-3012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76496" y="4922809"/>
              <a:ext cx="701375" cy="154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3" name="Picture 45" descr="119_gs-3012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96333" y="4785098"/>
              <a:ext cx="701375" cy="154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6" name="Группа 225"/>
          <p:cNvGrpSpPr/>
          <p:nvPr/>
        </p:nvGrpSpPr>
        <p:grpSpPr>
          <a:xfrm>
            <a:off x="7788146" y="5754305"/>
            <a:ext cx="806427" cy="780842"/>
            <a:chOff x="4986081" y="1305754"/>
            <a:chExt cx="806427" cy="780842"/>
          </a:xfrm>
        </p:grpSpPr>
        <p:grpSp>
          <p:nvGrpSpPr>
            <p:cNvPr id="227" name="Группа 226"/>
            <p:cNvGrpSpPr/>
            <p:nvPr/>
          </p:nvGrpSpPr>
          <p:grpSpPr>
            <a:xfrm>
              <a:off x="4986081" y="1305754"/>
              <a:ext cx="806427" cy="780842"/>
              <a:chOff x="4986081" y="1305754"/>
              <a:chExt cx="806427" cy="780842"/>
            </a:xfrm>
          </p:grpSpPr>
          <p:sp>
            <p:nvSpPr>
              <p:cNvPr id="231" name="Скругленный прямоугольник 230"/>
              <p:cNvSpPr/>
              <p:nvPr/>
            </p:nvSpPr>
            <p:spPr bwMode="auto">
              <a:xfrm>
                <a:off x="5027984" y="1305754"/>
                <a:ext cx="722622" cy="734431"/>
              </a:xfrm>
              <a:prstGeom prst="roundRect">
                <a:avLst/>
              </a:prstGeom>
              <a:solidFill>
                <a:srgbClr val="3333CC">
                  <a:lumMod val="20000"/>
                  <a:lumOff val="80000"/>
                </a:srgbClr>
              </a:solidFill>
              <a:ln w="19050" cap="flat" cmpd="sng" algn="ctr">
                <a:solidFill>
                  <a:srgbClr val="7878D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232" name="圓角矩形 18"/>
              <p:cNvSpPr/>
              <p:nvPr/>
            </p:nvSpPr>
            <p:spPr>
              <a:xfrm>
                <a:off x="4986081" y="1808705"/>
                <a:ext cx="806427" cy="277891"/>
              </a:xfrm>
              <a:prstGeom prst="roundRect">
                <a:avLst>
                  <a:gd name="adj" fmla="val 17990"/>
                </a:avLst>
              </a:prstGeom>
              <a:solidFill>
                <a:srgbClr val="003B91"/>
              </a:solidFill>
              <a:ln w="19050" cap="flat" cmpd="sng" algn="ctr">
                <a:solidFill>
                  <a:srgbClr val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Wireless LAN</a:t>
                </a:r>
                <a:endParaRPr kumimoji="0" lang="en-US" altLang="zh-TW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pic>
          <p:nvPicPr>
            <p:cNvPr id="228" name="Picture 8" descr="http://4.bp.blogspot.com/-J7Iy74A9Pc8/T9gRH23CsVI/AAAAAAAAkxs/MIfhgpv6oqo/s1600/wifi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786" y="1540617"/>
              <a:ext cx="226118" cy="243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9" name="Picture 8" descr="http://4.bp.blogspot.com/-J7Iy74A9Pc8/T9gRH23CsVI/AAAAAAAAkxs/MIfhgpv6oqo/s1600/wifi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5077" y="1357540"/>
              <a:ext cx="226118" cy="243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0" name="Picture 10" descr="http://www.robotshop.com/blog/en/files/Wi-Fi-Logo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401" y="1331811"/>
              <a:ext cx="327987" cy="210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33" name="Прямая соединительная линия 232"/>
          <p:cNvCxnSpPr/>
          <p:nvPr/>
        </p:nvCxnSpPr>
        <p:spPr bwMode="auto">
          <a:xfrm>
            <a:off x="7415532" y="4600284"/>
            <a:ext cx="302866" cy="0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7878D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4" name="Скругленный прямоугольник 233"/>
          <p:cNvSpPr/>
          <p:nvPr/>
        </p:nvSpPr>
        <p:spPr bwMode="auto">
          <a:xfrm>
            <a:off x="395535" y="889845"/>
            <a:ext cx="2136019" cy="1898112"/>
          </a:xfrm>
          <a:prstGeom prst="roundRect">
            <a:avLst/>
          </a:prstGeom>
          <a:noFill/>
          <a:ln w="25400" cap="flat" cmpd="sng" algn="ctr">
            <a:solidFill>
              <a:srgbClr val="2D2DB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新細明體" pitchFamily="18" charset="-120"/>
              <a:cs typeface="+mn-cs"/>
            </a:endParaRPr>
          </a:p>
        </p:txBody>
      </p:sp>
      <p:pic>
        <p:nvPicPr>
          <p:cNvPr id="235" name="Picture 8" descr="http://upload.wikimedia.org/wikipedia/commons/c/ce/Office_building_ico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579" y="2479536"/>
            <a:ext cx="616111" cy="53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" name="1"/>
          <p:cNvSpPr txBox="1">
            <a:spLocks/>
          </p:cNvSpPr>
          <p:nvPr/>
        </p:nvSpPr>
        <p:spPr bwMode="auto">
          <a:xfrm>
            <a:off x="1763688" y="2924944"/>
            <a:ext cx="633235" cy="33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Partner Office</a:t>
            </a:r>
            <a:endParaRPr kumimoji="1" lang="zh-TW" alt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7" name="Скругленный прямоугольник 236"/>
          <p:cNvSpPr/>
          <p:nvPr/>
        </p:nvSpPr>
        <p:spPr bwMode="auto">
          <a:xfrm>
            <a:off x="1612295" y="1801992"/>
            <a:ext cx="558719" cy="667425"/>
          </a:xfrm>
          <a:prstGeom prst="roundRect">
            <a:avLst/>
          </a:prstGeom>
          <a:solidFill>
            <a:srgbClr val="3333CC">
              <a:lumMod val="20000"/>
              <a:lumOff val="80000"/>
            </a:srgbClr>
          </a:solidFill>
          <a:ln w="19050" cap="flat" cmpd="sng" algn="ctr">
            <a:solidFill>
              <a:srgbClr val="7878D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 Unicode MS" panose="020B0604020202020204" pitchFamily="34" charset="-128"/>
            </a:endParaRPr>
          </a:p>
        </p:txBody>
      </p:sp>
      <p:pic>
        <p:nvPicPr>
          <p:cNvPr id="238" name="Рисунок 2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7305" y="1904477"/>
            <a:ext cx="464038" cy="407761"/>
          </a:xfrm>
          <a:prstGeom prst="rect">
            <a:avLst/>
          </a:prstGeom>
        </p:spPr>
      </p:pic>
      <p:sp>
        <p:nvSpPr>
          <p:cNvPr id="239" name="圓角矩形 18"/>
          <p:cNvSpPr/>
          <p:nvPr/>
        </p:nvSpPr>
        <p:spPr>
          <a:xfrm>
            <a:off x="1596822" y="2324704"/>
            <a:ext cx="587103" cy="371090"/>
          </a:xfrm>
          <a:prstGeom prst="roundRect">
            <a:avLst>
              <a:gd name="adj" fmla="val 17990"/>
            </a:avLst>
          </a:prstGeom>
          <a:solidFill>
            <a:srgbClr val="003B91"/>
          </a:solidFill>
          <a:ln w="1905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800" kern="0" dirty="0" smtClean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FirewallUTM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800" kern="0" dirty="0" smtClean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VPN</a:t>
            </a:r>
            <a:endParaRPr kumimoji="0" lang="en-US" altLang="zh-TW" sz="800" kern="0" dirty="0">
              <a:solidFill>
                <a:srgbClr val="FFFF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240" name="Группа 239"/>
          <p:cNvGrpSpPr/>
          <p:nvPr/>
        </p:nvGrpSpPr>
        <p:grpSpPr>
          <a:xfrm>
            <a:off x="527928" y="1792860"/>
            <a:ext cx="806427" cy="870394"/>
            <a:chOff x="4984669" y="1305754"/>
            <a:chExt cx="806427" cy="870394"/>
          </a:xfrm>
        </p:grpSpPr>
        <p:grpSp>
          <p:nvGrpSpPr>
            <p:cNvPr id="241" name="Группа 240"/>
            <p:cNvGrpSpPr/>
            <p:nvPr/>
          </p:nvGrpSpPr>
          <p:grpSpPr>
            <a:xfrm>
              <a:off x="4984669" y="1305754"/>
              <a:ext cx="806427" cy="870394"/>
              <a:chOff x="4984669" y="1305754"/>
              <a:chExt cx="806427" cy="870394"/>
            </a:xfrm>
          </p:grpSpPr>
          <p:sp>
            <p:nvSpPr>
              <p:cNvPr id="245" name="Скругленный прямоугольник 244"/>
              <p:cNvSpPr/>
              <p:nvPr/>
            </p:nvSpPr>
            <p:spPr bwMode="auto">
              <a:xfrm>
                <a:off x="5027984" y="1305754"/>
                <a:ext cx="722622" cy="734431"/>
              </a:xfrm>
              <a:prstGeom prst="roundRect">
                <a:avLst/>
              </a:prstGeom>
              <a:solidFill>
                <a:srgbClr val="3333CC">
                  <a:lumMod val="20000"/>
                  <a:lumOff val="80000"/>
                </a:srgbClr>
              </a:solidFill>
              <a:ln w="19050" cap="flat" cmpd="sng" algn="ctr">
                <a:solidFill>
                  <a:srgbClr val="7878D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246" name="圓角矩形 18"/>
              <p:cNvSpPr/>
              <p:nvPr/>
            </p:nvSpPr>
            <p:spPr>
              <a:xfrm>
                <a:off x="4984669" y="1898257"/>
                <a:ext cx="806427" cy="277891"/>
              </a:xfrm>
              <a:prstGeom prst="roundRect">
                <a:avLst>
                  <a:gd name="adj" fmla="val 17990"/>
                </a:avLst>
              </a:prstGeom>
              <a:solidFill>
                <a:srgbClr val="003B91"/>
              </a:solidFill>
              <a:ln w="19050" cap="flat" cmpd="sng" algn="ctr">
                <a:solidFill>
                  <a:srgbClr val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Wireless LAN</a:t>
                </a:r>
                <a:endParaRPr kumimoji="0" lang="en-US" altLang="zh-TW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pic>
          <p:nvPicPr>
            <p:cNvPr id="242" name="Picture 8" descr="http://4.bp.blogspot.com/-J7Iy74A9Pc8/T9gRH23CsVI/AAAAAAAAkxs/MIfhgpv6oqo/s1600/wifi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3115" y="1635491"/>
              <a:ext cx="226118" cy="243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3" name="Picture 8" descr="http://4.bp.blogspot.com/-J7Iy74A9Pc8/T9gRH23CsVI/AAAAAAAAkxs/MIfhgpv6oqo/s1600/wifi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9927" y="1543567"/>
              <a:ext cx="226118" cy="243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4" name="Picture 10" descr="http://www.robotshop.com/blog/en/files/Wi-Fi-Logo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401" y="1331811"/>
              <a:ext cx="327987" cy="210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7" name="Группа 246"/>
          <p:cNvGrpSpPr/>
          <p:nvPr/>
        </p:nvGrpSpPr>
        <p:grpSpPr>
          <a:xfrm>
            <a:off x="450817" y="1036578"/>
            <a:ext cx="854497" cy="630799"/>
            <a:chOff x="6786503" y="5828575"/>
            <a:chExt cx="854497" cy="630799"/>
          </a:xfrm>
        </p:grpSpPr>
        <p:grpSp>
          <p:nvGrpSpPr>
            <p:cNvPr id="248" name="Группа 247"/>
            <p:cNvGrpSpPr/>
            <p:nvPr/>
          </p:nvGrpSpPr>
          <p:grpSpPr>
            <a:xfrm>
              <a:off x="6786503" y="5828575"/>
              <a:ext cx="854497" cy="630799"/>
              <a:chOff x="5642908" y="2160467"/>
              <a:chExt cx="853191" cy="596848"/>
            </a:xfrm>
          </p:grpSpPr>
          <p:sp>
            <p:nvSpPr>
              <p:cNvPr id="250" name="Скругленный прямоугольник 249"/>
              <p:cNvSpPr/>
              <p:nvPr/>
            </p:nvSpPr>
            <p:spPr bwMode="auto">
              <a:xfrm>
                <a:off x="5679385" y="2160467"/>
                <a:ext cx="784226" cy="406475"/>
              </a:xfrm>
              <a:prstGeom prst="roundRect">
                <a:avLst/>
              </a:prstGeom>
              <a:solidFill>
                <a:srgbClr val="3333CC">
                  <a:lumMod val="20000"/>
                  <a:lumOff val="80000"/>
                </a:srgbClr>
              </a:solidFill>
              <a:ln w="19050" cap="flat" cmpd="sng" algn="ctr">
                <a:solidFill>
                  <a:srgbClr val="7878D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251" name="圓角矩形 18"/>
              <p:cNvSpPr/>
              <p:nvPr/>
            </p:nvSpPr>
            <p:spPr>
              <a:xfrm>
                <a:off x="5642908" y="2479424"/>
                <a:ext cx="853191" cy="277891"/>
              </a:xfrm>
              <a:prstGeom prst="roundRect">
                <a:avLst>
                  <a:gd name="adj" fmla="val 17990"/>
                </a:avLst>
              </a:prstGeom>
              <a:solidFill>
                <a:srgbClr val="003B91"/>
              </a:solidFill>
              <a:ln w="19050" cap="flat" cmpd="sng" algn="ctr">
                <a:solidFill>
                  <a:srgbClr val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Un</a:t>
                </a:r>
                <a:r>
                  <a:rPr kumimoji="0" lang="en-US" altLang="zh-TW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</a:t>
                </a:r>
                <a:r>
                  <a:rPr kumimoji="0" lang="en-US" altLang="zh-TW" sz="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gmt</a:t>
                </a:r>
                <a:r>
                  <a:rPr kumimoji="0" lang="en-US" altLang="zh-TW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PoE Switch </a:t>
                </a:r>
                <a:endParaRPr kumimoji="0" lang="en-US" altLang="zh-TW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pic>
          <p:nvPicPr>
            <p:cNvPr id="249" name="Picture 45" descr="119_gs-3012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61917" y="5964475"/>
              <a:ext cx="701375" cy="154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2" name="Группа 251"/>
          <p:cNvGrpSpPr/>
          <p:nvPr/>
        </p:nvGrpSpPr>
        <p:grpSpPr>
          <a:xfrm>
            <a:off x="1612295" y="1035916"/>
            <a:ext cx="854497" cy="630799"/>
            <a:chOff x="6786503" y="5828575"/>
            <a:chExt cx="854497" cy="630799"/>
          </a:xfrm>
        </p:grpSpPr>
        <p:grpSp>
          <p:nvGrpSpPr>
            <p:cNvPr id="253" name="Группа 252"/>
            <p:cNvGrpSpPr/>
            <p:nvPr/>
          </p:nvGrpSpPr>
          <p:grpSpPr>
            <a:xfrm>
              <a:off x="6786503" y="5828575"/>
              <a:ext cx="854497" cy="630799"/>
              <a:chOff x="5642908" y="2160467"/>
              <a:chExt cx="853191" cy="596848"/>
            </a:xfrm>
          </p:grpSpPr>
          <p:sp>
            <p:nvSpPr>
              <p:cNvPr id="255" name="Скругленный прямоугольник 254"/>
              <p:cNvSpPr/>
              <p:nvPr/>
            </p:nvSpPr>
            <p:spPr bwMode="auto">
              <a:xfrm>
                <a:off x="5679385" y="2160467"/>
                <a:ext cx="784226" cy="406475"/>
              </a:xfrm>
              <a:prstGeom prst="roundRect">
                <a:avLst/>
              </a:prstGeom>
              <a:solidFill>
                <a:srgbClr val="3333CC">
                  <a:lumMod val="20000"/>
                  <a:lumOff val="80000"/>
                </a:srgbClr>
              </a:solidFill>
              <a:ln w="19050" cap="flat" cmpd="sng" algn="ctr">
                <a:solidFill>
                  <a:srgbClr val="7878D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256" name="圓角矩形 18"/>
              <p:cNvSpPr/>
              <p:nvPr/>
            </p:nvSpPr>
            <p:spPr>
              <a:xfrm>
                <a:off x="5642908" y="2479424"/>
                <a:ext cx="853191" cy="277891"/>
              </a:xfrm>
              <a:prstGeom prst="roundRect">
                <a:avLst>
                  <a:gd name="adj" fmla="val 17990"/>
                </a:avLst>
              </a:prstGeom>
              <a:solidFill>
                <a:srgbClr val="003B91"/>
              </a:solidFill>
              <a:ln w="19050" cap="flat" cmpd="sng" algn="ctr">
                <a:solidFill>
                  <a:srgbClr val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UnMgmt</a:t>
                </a:r>
                <a:r>
                  <a:rPr kumimoji="0" lang="en-US" altLang="zh-TW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PoE Switch </a:t>
                </a:r>
                <a:endParaRPr kumimoji="0" lang="en-US" altLang="zh-TW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pic>
          <p:nvPicPr>
            <p:cNvPr id="254" name="Picture 45" descr="119_gs-3012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61917" y="5964475"/>
              <a:ext cx="701375" cy="154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7" name="Прямая соединительная линия 256"/>
          <p:cNvCxnSpPr/>
          <p:nvPr/>
        </p:nvCxnSpPr>
        <p:spPr bwMode="auto">
          <a:xfrm>
            <a:off x="1547664" y="2060251"/>
            <a:ext cx="64631" cy="0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7878D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8" name="Прямая соединительная линия 257"/>
          <p:cNvCxnSpPr/>
          <p:nvPr/>
        </p:nvCxnSpPr>
        <p:spPr bwMode="auto">
          <a:xfrm>
            <a:off x="1272776" y="1268760"/>
            <a:ext cx="374529" cy="0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7878D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9" name="Прямая соединительная линия 258"/>
          <p:cNvCxnSpPr/>
          <p:nvPr/>
        </p:nvCxnSpPr>
        <p:spPr bwMode="auto">
          <a:xfrm flipV="1">
            <a:off x="1554659" y="1268760"/>
            <a:ext cx="0" cy="797802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7878D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0" name="Прямая соединительная линия 259"/>
          <p:cNvCxnSpPr/>
          <p:nvPr/>
        </p:nvCxnSpPr>
        <p:spPr bwMode="auto">
          <a:xfrm flipH="1">
            <a:off x="1294831" y="2135704"/>
            <a:ext cx="108817" cy="0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7878D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1" name="Прямая соединительная линия 260"/>
          <p:cNvCxnSpPr/>
          <p:nvPr/>
        </p:nvCxnSpPr>
        <p:spPr bwMode="auto">
          <a:xfrm flipV="1">
            <a:off x="1403648" y="1326067"/>
            <a:ext cx="0" cy="818239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7878D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2" name="Прямая соединительная линия 261"/>
          <p:cNvCxnSpPr/>
          <p:nvPr/>
        </p:nvCxnSpPr>
        <p:spPr bwMode="auto">
          <a:xfrm flipH="1">
            <a:off x="1272777" y="1326067"/>
            <a:ext cx="139974" cy="0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7878D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3" name="Picture 10" descr="http://upload.wikimedia.org/wikipedia/commons/9/9a/Company_building_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14" y="2633354"/>
            <a:ext cx="655007" cy="65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4" name="Прямая соединительная линия 263"/>
          <p:cNvCxnSpPr/>
          <p:nvPr/>
        </p:nvCxnSpPr>
        <p:spPr bwMode="auto">
          <a:xfrm flipV="1">
            <a:off x="7605649" y="4609525"/>
            <a:ext cx="0" cy="1617224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7878D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65" name="Группа 264"/>
          <p:cNvGrpSpPr/>
          <p:nvPr/>
        </p:nvGrpSpPr>
        <p:grpSpPr>
          <a:xfrm>
            <a:off x="6829898" y="5432578"/>
            <a:ext cx="688106" cy="552164"/>
            <a:chOff x="7987148" y="1696451"/>
            <a:chExt cx="688106" cy="552164"/>
          </a:xfrm>
        </p:grpSpPr>
        <p:grpSp>
          <p:nvGrpSpPr>
            <p:cNvPr id="266" name="Группа 265"/>
            <p:cNvGrpSpPr/>
            <p:nvPr/>
          </p:nvGrpSpPr>
          <p:grpSpPr>
            <a:xfrm>
              <a:off x="7987148" y="1696451"/>
              <a:ext cx="688106" cy="552164"/>
              <a:chOff x="5792905" y="1422179"/>
              <a:chExt cx="688106" cy="552164"/>
            </a:xfrm>
          </p:grpSpPr>
          <p:sp>
            <p:nvSpPr>
              <p:cNvPr id="268" name="Скругленный прямоугольник 267"/>
              <p:cNvSpPr/>
              <p:nvPr/>
            </p:nvSpPr>
            <p:spPr bwMode="auto">
              <a:xfrm>
                <a:off x="5829223" y="1422179"/>
                <a:ext cx="615435" cy="456648"/>
              </a:xfrm>
              <a:prstGeom prst="roundRect">
                <a:avLst/>
              </a:prstGeom>
              <a:solidFill>
                <a:srgbClr val="3333CC">
                  <a:lumMod val="20000"/>
                  <a:lumOff val="80000"/>
                </a:srgbClr>
              </a:solidFill>
              <a:ln w="19050" cap="flat" cmpd="sng" algn="ctr">
                <a:solidFill>
                  <a:srgbClr val="7878D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269" name="圓角矩形 18"/>
              <p:cNvSpPr/>
              <p:nvPr/>
            </p:nvSpPr>
            <p:spPr>
              <a:xfrm>
                <a:off x="5792905" y="1789300"/>
                <a:ext cx="688106" cy="185043"/>
              </a:xfrm>
              <a:prstGeom prst="roundRect">
                <a:avLst>
                  <a:gd name="adj" fmla="val 17990"/>
                </a:avLst>
              </a:prstGeom>
              <a:solidFill>
                <a:srgbClr val="003B91"/>
              </a:solidFill>
              <a:ln w="19050" cap="flat" cmpd="sng" algn="ctr">
                <a:solidFill>
                  <a:srgbClr val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HotSpot</a:t>
                </a:r>
                <a:endParaRPr kumimoji="0" lang="en-US" altLang="zh-TW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pic>
          <p:nvPicPr>
            <p:cNvPr id="267" name="Picture 14" descr="http://openclipart.org/image/800px/svg_to_png/169451/Cisco_851W_Router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9370" y="1714094"/>
              <a:ext cx="563626" cy="331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70" name="Прямая соединительная линия 269"/>
          <p:cNvCxnSpPr/>
          <p:nvPr/>
        </p:nvCxnSpPr>
        <p:spPr bwMode="auto">
          <a:xfrm>
            <a:off x="7595337" y="6226749"/>
            <a:ext cx="234712" cy="0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7878D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1" name="Прямая соединительная линия 270"/>
          <p:cNvCxnSpPr/>
          <p:nvPr/>
        </p:nvCxnSpPr>
        <p:spPr bwMode="auto">
          <a:xfrm>
            <a:off x="7476902" y="5697085"/>
            <a:ext cx="128747" cy="0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7878D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2" name="Прямая соединительная линия 271"/>
          <p:cNvCxnSpPr/>
          <p:nvPr/>
        </p:nvCxnSpPr>
        <p:spPr bwMode="auto">
          <a:xfrm>
            <a:off x="7601080" y="5266799"/>
            <a:ext cx="128747" cy="0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7878D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73" name="Picture 20" descr="http://www.fancyicons.com/free-icons/112/hardware/png/256/laptop_256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4" r="4520" b="14946"/>
          <a:stretch/>
        </p:blipFill>
        <p:spPr bwMode="auto">
          <a:xfrm>
            <a:off x="3286026" y="1839918"/>
            <a:ext cx="440306" cy="35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" name="Picture 22" descr="http://www.clipartbest.com/cliparts/dTr/KRy/dTrKRy8T9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649" y="1608604"/>
            <a:ext cx="453216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5" name="Прямая соединительная линия 274"/>
          <p:cNvCxnSpPr/>
          <p:nvPr/>
        </p:nvCxnSpPr>
        <p:spPr bwMode="auto">
          <a:xfrm>
            <a:off x="3633299" y="2181594"/>
            <a:ext cx="847505" cy="567562"/>
          </a:xfrm>
          <a:prstGeom prst="line">
            <a:avLst/>
          </a:prstGeom>
          <a:solidFill>
            <a:srgbClr val="00CC99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76" name="TextBox 275"/>
          <p:cNvSpPr txBox="1"/>
          <p:nvPr/>
        </p:nvSpPr>
        <p:spPr bwMode="auto">
          <a:xfrm rot="2004052">
            <a:off x="3803770" y="2275753"/>
            <a:ext cx="6254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eaLnBrk="0" hangingPunct="0"/>
            <a:r>
              <a:rPr lang="en-US" sz="800" b="1" kern="0" dirty="0" smtClean="0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SSL VPN</a:t>
            </a:r>
            <a:endParaRPr lang="ru-RU" sz="800" b="1" kern="0" dirty="0" err="1">
              <a:solidFill>
                <a:srgbClr val="00B050"/>
              </a:solidFill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3" name="1"/>
          <p:cNvSpPr txBox="1">
            <a:spLocks/>
          </p:cNvSpPr>
          <p:nvPr/>
        </p:nvSpPr>
        <p:spPr bwMode="auto">
          <a:xfrm>
            <a:off x="2399584" y="95932"/>
            <a:ext cx="6462712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TW" sz="2600" b="0" i="0" u="none" strike="noStrike" kern="0" cap="none" spc="0" normalizeH="0" baseline="0" noProof="0" smtClean="0">
                <a:ln>
                  <a:noFill/>
                </a:ln>
                <a:solidFill>
                  <a:srgbClr val="0B2E82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Пример построения корпоративной сети</a:t>
            </a:r>
            <a:endParaRPr kumimoji="1" lang="zh-TW" alt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B2E82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84" name="Прямая соединительная линия 283"/>
          <p:cNvCxnSpPr>
            <a:endCxn id="205" idx="3"/>
          </p:cNvCxnSpPr>
          <p:nvPr/>
        </p:nvCxnSpPr>
        <p:spPr bwMode="auto">
          <a:xfrm flipH="1">
            <a:off x="5436096" y="5191319"/>
            <a:ext cx="538940" cy="372426"/>
          </a:xfrm>
          <a:prstGeom prst="line">
            <a:avLst/>
          </a:prstGeom>
          <a:solidFill>
            <a:srgbClr val="00CC99"/>
          </a:solidFill>
          <a:ln w="28575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85" name="1"/>
          <p:cNvSpPr txBox="1">
            <a:spLocks/>
          </p:cNvSpPr>
          <p:nvPr/>
        </p:nvSpPr>
        <p:spPr bwMode="auto">
          <a:xfrm>
            <a:off x="2771800" y="2060848"/>
            <a:ext cx="633235" cy="33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Home Office</a:t>
            </a:r>
            <a:endParaRPr kumimoji="1" lang="zh-TW" alt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42473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"/>
          <p:cNvSpPr txBox="1">
            <a:spLocks/>
          </p:cNvSpPr>
          <p:nvPr/>
        </p:nvSpPr>
        <p:spPr bwMode="auto">
          <a:xfrm>
            <a:off x="2375924" y="106889"/>
            <a:ext cx="6462712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TW" sz="2800" b="0" i="0" u="none" strike="noStrike" kern="0" cap="none" spc="0" normalizeH="0" baseline="0" noProof="0" smtClean="0">
                <a:ln>
                  <a:noFill/>
                </a:ln>
                <a:solidFill>
                  <a:srgbClr val="0B2E82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9 причин выбрать </a:t>
            </a:r>
            <a:r>
              <a:rPr kumimoji="1" lang="en-US" altLang="zh-TW" sz="2800" b="0" i="0" u="none" strike="noStrike" kern="0" cap="none" spc="0" normalizeH="0" baseline="0" noProof="0" smtClean="0">
                <a:ln>
                  <a:noFill/>
                </a:ln>
                <a:solidFill>
                  <a:srgbClr val="0B2E82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ZyWALL USG</a:t>
            </a:r>
            <a:endParaRPr kumimoji="1" lang="zh-TW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B2E82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內容版面配置區 1"/>
          <p:cNvSpPr txBox="1">
            <a:spLocks/>
          </p:cNvSpPr>
          <p:nvPr/>
        </p:nvSpPr>
        <p:spPr bwMode="auto">
          <a:xfrm>
            <a:off x="395536" y="1097756"/>
            <a:ext cx="4032448" cy="492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Font typeface="Wingdings" panose="05000000000000000000" pitchFamily="2" charset="2"/>
              <a:buChar char="§"/>
              <a:defRPr kumimoji="1" sz="2600" b="1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60413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AA1931"/>
              </a:buClr>
              <a:buSzPct val="50000"/>
              <a:buFont typeface="Wingdings" pitchFamily="2" charset="2"/>
              <a:buChar char="l"/>
              <a:defRPr kumimoji="1" sz="220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236663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55763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74863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 kumimoji="1" sz="160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320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892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464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9036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indent="-514350">
              <a:buFont typeface="Arial" pitchFamily="34" charset="0"/>
              <a:buAutoNum type="arabicPeriod"/>
            </a:pPr>
            <a:r>
              <a:rPr lang="ru-RU" altLang="zh-TW" sz="1400" kern="0" smtClean="0">
                <a:cs typeface="Tahoma" pitchFamily="34" charset="0"/>
              </a:rPr>
              <a:t>Высокая производительность</a:t>
            </a:r>
            <a:r>
              <a:rPr lang="en-US" altLang="zh-TW" sz="1400" kern="0" smtClean="0">
                <a:cs typeface="Tahoma" pitchFamily="34" charset="0"/>
              </a:rPr>
              <a:t/>
            </a:r>
            <a:br>
              <a:rPr lang="en-US" altLang="zh-TW" sz="1400" kern="0" smtClean="0">
                <a:cs typeface="Tahoma" pitchFamily="34" charset="0"/>
              </a:rPr>
            </a:br>
            <a:r>
              <a:rPr lang="ru-RU" altLang="zh-TW" sz="1400" b="0" kern="0" smtClean="0">
                <a:cs typeface="Tahoma" pitchFamily="34" charset="0"/>
              </a:rPr>
              <a:t>Одни из лучших в отрасли показатели пропускной способности </a:t>
            </a:r>
            <a:r>
              <a:rPr lang="en-US" altLang="zh-TW" sz="1400" b="0" kern="0" smtClean="0">
                <a:cs typeface="Tahoma" pitchFamily="34" charset="0"/>
              </a:rPr>
              <a:t>Firewall, VPN </a:t>
            </a:r>
            <a:r>
              <a:rPr lang="ru-RU" altLang="zh-TW" sz="1400" b="0" kern="0" smtClean="0">
                <a:cs typeface="Tahoma" pitchFamily="34" charset="0"/>
              </a:rPr>
              <a:t/>
            </a:r>
            <a:br>
              <a:rPr lang="ru-RU" altLang="zh-TW" sz="1400" b="0" kern="0" smtClean="0">
                <a:cs typeface="Tahoma" pitchFamily="34" charset="0"/>
              </a:rPr>
            </a:br>
            <a:r>
              <a:rPr lang="ru-RU" altLang="zh-TW" sz="1400" b="0" kern="0" smtClean="0">
                <a:cs typeface="Tahoma" pitchFamily="34" charset="0"/>
              </a:rPr>
              <a:t>и</a:t>
            </a:r>
            <a:r>
              <a:rPr lang="en-US" altLang="zh-TW" sz="1400" b="0" kern="0" smtClean="0">
                <a:cs typeface="Tahoma" pitchFamily="34" charset="0"/>
              </a:rPr>
              <a:t> UTM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altLang="zh-TW" sz="1400" kern="0" smtClean="0">
                <a:cs typeface="華康中黑體" pitchFamily="49" charset="-120"/>
              </a:rPr>
              <a:t>Эффективные сервисы </a:t>
            </a:r>
            <a:r>
              <a:rPr lang="en-US" altLang="zh-TW" sz="1400" kern="0" smtClean="0">
                <a:cs typeface="華康中黑體" pitchFamily="49" charset="-120"/>
              </a:rPr>
              <a:t>UTM</a:t>
            </a:r>
            <a:br>
              <a:rPr lang="en-US" altLang="zh-TW" sz="1400" kern="0" smtClean="0">
                <a:cs typeface="華康中黑體" pitchFamily="49" charset="-120"/>
              </a:rPr>
            </a:br>
            <a:r>
              <a:rPr lang="ru-RU" altLang="zh-TW" sz="1400" b="0" kern="0" smtClean="0">
                <a:cs typeface="華康中黑體" pitchFamily="49" charset="-120"/>
              </a:rPr>
              <a:t>Сервисы сетевой безопасности </a:t>
            </a:r>
            <a:r>
              <a:rPr lang="en-US" altLang="zh-TW" sz="1400" b="0" kern="0" smtClean="0">
                <a:cs typeface="華康中黑體" pitchFamily="49" charset="-120"/>
              </a:rPr>
              <a:t>AV/IDP/AP/CF/AS </a:t>
            </a:r>
            <a:r>
              <a:rPr lang="ru-RU" altLang="zh-TW" sz="1400" b="0" kern="0" smtClean="0">
                <a:cs typeface="華康中黑體" pitchFamily="49" charset="-120"/>
              </a:rPr>
              <a:t>от лучших в отрасли поставщиков</a:t>
            </a:r>
            <a:endParaRPr lang="en-US" altLang="zh-TW" sz="1400" b="0" kern="0" smtClean="0">
              <a:cs typeface="華康中黑體" pitchFamily="49" charset="-12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altLang="zh-TW" sz="1400" kern="0" smtClean="0">
                <a:cs typeface="華康中黑體" pitchFamily="49" charset="-120"/>
              </a:rPr>
              <a:t>Гибкий контроль над сетевыми приложениями</a:t>
            </a:r>
            <a:r>
              <a:rPr lang="en-US" altLang="zh-TW" sz="1400" kern="0" smtClean="0">
                <a:cs typeface="華康中黑體" pitchFamily="49" charset="-120"/>
              </a:rPr>
              <a:t/>
            </a:r>
            <a:br>
              <a:rPr lang="en-US" altLang="zh-TW" sz="1400" kern="0" smtClean="0">
                <a:cs typeface="華康中黑體" pitchFamily="49" charset="-120"/>
              </a:rPr>
            </a:br>
            <a:r>
              <a:rPr lang="ru-RU" altLang="zh-TW" sz="1400" b="0" kern="0" smtClean="0">
                <a:cs typeface="華康中黑體" pitchFamily="49" charset="-120"/>
              </a:rPr>
              <a:t>Возможность разрешить </a:t>
            </a:r>
            <a:r>
              <a:rPr lang="en-US" altLang="zh-TW" sz="1400" b="0" kern="0" smtClean="0">
                <a:cs typeface="華康中黑體" pitchFamily="49" charset="-120"/>
              </a:rPr>
              <a:t>Facebook</a:t>
            </a:r>
            <a:r>
              <a:rPr lang="ru-RU" altLang="zh-TW" sz="1400" b="0" kern="0" smtClean="0">
                <a:cs typeface="華康中黑體" pitchFamily="49" charset="-120"/>
              </a:rPr>
              <a:t>,</a:t>
            </a:r>
            <a:r>
              <a:rPr lang="en-US" altLang="zh-TW" sz="1400" b="0" kern="0" smtClean="0">
                <a:cs typeface="華康中黑體" pitchFamily="49" charset="-120"/>
              </a:rPr>
              <a:t> </a:t>
            </a:r>
            <a:r>
              <a:rPr lang="ru-RU" altLang="zh-TW" sz="1400" b="0" kern="0" smtClean="0">
                <a:cs typeface="華康中黑體" pitchFamily="49" charset="-120"/>
              </a:rPr>
              <a:t>но запретить</a:t>
            </a:r>
            <a:r>
              <a:rPr lang="en-US" altLang="zh-TW" sz="1400" b="0" kern="0" smtClean="0">
                <a:cs typeface="華康中黑體" pitchFamily="49" charset="-120"/>
              </a:rPr>
              <a:t> </a:t>
            </a:r>
            <a:r>
              <a:rPr lang="ru-RU" altLang="zh-TW" sz="1400" b="0" kern="0" smtClean="0">
                <a:cs typeface="華康中黑體" pitchFamily="49" charset="-120"/>
              </a:rPr>
              <a:t>игры на </a:t>
            </a:r>
            <a:r>
              <a:rPr lang="en-US" altLang="zh-TW" sz="1400" b="0" kern="0" smtClean="0">
                <a:cs typeface="華康中黑體" pitchFamily="49" charset="-120"/>
              </a:rPr>
              <a:t>Facebook</a:t>
            </a:r>
            <a:endParaRPr lang="en-US" altLang="zh-TW" sz="1400" b="0" kern="0" smtClean="0">
              <a:cs typeface="Tahoma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altLang="zh-TW" sz="1400" kern="0" smtClean="0">
                <a:cs typeface="Tahoma" pitchFamily="34" charset="0"/>
              </a:rPr>
              <a:t>Блокирование невидимой  угрозы</a:t>
            </a:r>
            <a:r>
              <a:rPr lang="en-US" altLang="zh-TW" sz="1400" kern="0" smtClean="0">
                <a:cs typeface="Tahoma" pitchFamily="34" charset="0"/>
              </a:rPr>
              <a:t/>
            </a:r>
            <a:br>
              <a:rPr lang="en-US" altLang="zh-TW" sz="1400" kern="0" smtClean="0">
                <a:cs typeface="Tahoma" pitchFamily="34" charset="0"/>
              </a:rPr>
            </a:br>
            <a:r>
              <a:rPr lang="ru-RU" altLang="zh-TW" sz="1400" b="0" kern="0" smtClean="0">
                <a:cs typeface="Tahoma" pitchFamily="34" charset="0"/>
              </a:rPr>
              <a:t>Инспектирование</a:t>
            </a:r>
            <a:r>
              <a:rPr lang="en-US" altLang="zh-TW" sz="1400" b="0" kern="0" smtClean="0">
                <a:cs typeface="Tahoma" pitchFamily="34" charset="0"/>
              </a:rPr>
              <a:t> </a:t>
            </a:r>
            <a:r>
              <a:rPr lang="ru-RU" altLang="zh-TW" sz="1400" b="0" kern="0" smtClean="0">
                <a:cs typeface="Tahoma" pitchFamily="34" charset="0"/>
              </a:rPr>
              <a:t>трафика </a:t>
            </a:r>
            <a:r>
              <a:rPr lang="en-US" altLang="zh-TW" sz="1400" b="0" kern="0" smtClean="0">
                <a:cs typeface="Tahoma" pitchFamily="34" charset="0"/>
              </a:rPr>
              <a:t>SSL </a:t>
            </a:r>
            <a:r>
              <a:rPr lang="ru-RU" altLang="zh-TW" sz="1400" b="0" kern="0" smtClean="0">
                <a:cs typeface="Tahoma" pitchFamily="34" charset="0"/>
              </a:rPr>
              <a:t>позволяет обнаруживать то, что обычно скрыто шифрованием.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altLang="zh-TW" sz="1400" kern="0" smtClean="0">
                <a:cs typeface="Tahoma" pitchFamily="34" charset="0"/>
              </a:rPr>
              <a:t>Высокая надежность</a:t>
            </a:r>
            <a:r>
              <a:rPr lang="en-US" altLang="zh-TW" sz="1400" kern="0" smtClean="0">
                <a:cs typeface="Tahoma" pitchFamily="34" charset="0"/>
              </a:rPr>
              <a:t/>
            </a:r>
            <a:br>
              <a:rPr lang="en-US" altLang="zh-TW" sz="1400" kern="0" smtClean="0">
                <a:cs typeface="Tahoma" pitchFamily="34" charset="0"/>
              </a:rPr>
            </a:br>
            <a:r>
              <a:rPr lang="ru-RU" altLang="zh-TW" sz="1400" b="0" kern="0" smtClean="0">
                <a:cs typeface="Tahoma" pitchFamily="34" charset="0"/>
              </a:rPr>
              <a:t>Резервирование каналов Интернета</a:t>
            </a:r>
            <a:r>
              <a:rPr lang="en-US" altLang="zh-TW" sz="1400" b="0" kern="0" smtClean="0">
                <a:cs typeface="Tahoma" pitchFamily="34" charset="0"/>
              </a:rPr>
              <a:t>, VPN </a:t>
            </a:r>
            <a:r>
              <a:rPr lang="ru-RU" altLang="zh-TW" sz="1400" b="0" kern="0" smtClean="0">
                <a:cs typeface="Tahoma" pitchFamily="34" charset="0"/>
              </a:rPr>
              <a:t>и самого устройства</a:t>
            </a:r>
            <a:endParaRPr lang="en-US" altLang="zh-TW" sz="1400" kern="0" smtClean="0">
              <a:cs typeface="Tahoma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endParaRPr lang="en-US" altLang="zh-TW" sz="1400" b="0" kern="0" dirty="0" smtClean="0">
              <a:cs typeface="Tahoma" pitchFamily="34" charset="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648200" y="1124744"/>
            <a:ext cx="4244280" cy="5112568"/>
          </a:xfrm>
          <a:prstGeom prst="rect">
            <a:avLst/>
          </a:prstGeom>
        </p:spPr>
        <p:txBody>
          <a:bodyPr/>
          <a:lstStyle>
            <a:lvl1pPr marL="284163" indent="-284163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Font typeface="Wingdings" panose="05000000000000000000" pitchFamily="2" charset="2"/>
              <a:buChar char="§"/>
              <a:defRPr kumimoji="1" sz="26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60413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AA1931"/>
              </a:buClr>
              <a:buSzPct val="50000"/>
              <a:buFont typeface="Wingdings" pitchFamily="2" charset="2"/>
              <a:buChar char="l"/>
              <a:defRPr kumimoji="1" sz="220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236663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55763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74863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 kumimoji="1" sz="160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320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892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464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9036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indent="-514350">
              <a:spcBef>
                <a:spcPts val="336"/>
              </a:spcBef>
              <a:buFont typeface="Arial" pitchFamily="34" charset="0"/>
              <a:buAutoNum type="arabicPeriod" startAt="6"/>
            </a:pPr>
            <a:r>
              <a:rPr lang="ru-RU" altLang="zh-TW" sz="1400" kern="0" smtClean="0">
                <a:solidFill>
                  <a:srgbClr val="000000"/>
                </a:solidFill>
                <a:cs typeface="Tahoma" pitchFamily="34" charset="0"/>
              </a:rPr>
              <a:t>Централизованное управление </a:t>
            </a:r>
            <a:r>
              <a:rPr lang="en-US" altLang="zh-TW" sz="1400" kern="0" smtClean="0">
                <a:solidFill>
                  <a:srgbClr val="000000"/>
                </a:solidFill>
                <a:cs typeface="Tahoma" pitchFamily="34" charset="0"/>
              </a:rPr>
              <a:t>WLAN</a:t>
            </a:r>
            <a:br>
              <a:rPr lang="en-US" altLang="zh-TW" sz="1400" kern="0" smtClean="0">
                <a:solidFill>
                  <a:srgbClr val="000000"/>
                </a:solidFill>
                <a:cs typeface="Tahoma" pitchFamily="34" charset="0"/>
              </a:rPr>
            </a:br>
            <a:r>
              <a:rPr lang="ru-RU" altLang="zh-TW" sz="1400" b="0" kern="0" smtClean="0">
                <a:solidFill>
                  <a:srgbClr val="000000"/>
                </a:solidFill>
                <a:cs typeface="Tahoma" pitchFamily="34" charset="0"/>
              </a:rPr>
              <a:t>Встроенный контроллер</a:t>
            </a:r>
            <a:r>
              <a:rPr lang="en-US" altLang="zh-TW" sz="1400" b="0" kern="0" smtClean="0">
                <a:solidFill>
                  <a:srgbClr val="000000"/>
                </a:solidFill>
                <a:cs typeface="Tahoma" pitchFamily="34" charset="0"/>
              </a:rPr>
              <a:t> WLAN </a:t>
            </a:r>
            <a:r>
              <a:rPr lang="ru-RU" altLang="zh-TW" sz="1400" b="0" kern="0" smtClean="0">
                <a:solidFill>
                  <a:srgbClr val="000000"/>
                </a:solidFill>
                <a:cs typeface="Tahoma" pitchFamily="34" charset="0"/>
              </a:rPr>
              <a:t>для централизованного развертывания и администрирования беспроводных сетей</a:t>
            </a:r>
            <a:endParaRPr lang="zh-TW" altLang="en-US" sz="1400" kern="0" smtClean="0">
              <a:solidFill>
                <a:srgbClr val="000000"/>
              </a:solidFill>
              <a:cs typeface="Tahoma" pitchFamily="34" charset="0"/>
            </a:endParaRPr>
          </a:p>
          <a:p>
            <a:pPr marL="514350" indent="-514350">
              <a:spcBef>
                <a:spcPts val="336"/>
              </a:spcBef>
              <a:buFont typeface="Arial" pitchFamily="34" charset="0"/>
              <a:buAutoNum type="arabicPeriod" startAt="6"/>
            </a:pPr>
            <a:r>
              <a:rPr lang="ru-RU" altLang="zh-TW" sz="1400" kern="0" smtClean="0">
                <a:solidFill>
                  <a:srgbClr val="000000"/>
                </a:solidFill>
                <a:cs typeface="Tahoma" pitchFamily="34" charset="0"/>
              </a:rPr>
              <a:t>Простота и гибкость настройки безопасности</a:t>
            </a:r>
            <a:r>
              <a:rPr lang="en-US" altLang="zh-TW" sz="1400" kern="0" smtClean="0">
                <a:solidFill>
                  <a:srgbClr val="000000"/>
                </a:solidFill>
                <a:cs typeface="Tahoma" pitchFamily="34" charset="0"/>
              </a:rPr>
              <a:t/>
            </a:r>
            <a:br>
              <a:rPr lang="en-US" altLang="zh-TW" sz="1400" kern="0" smtClean="0">
                <a:solidFill>
                  <a:srgbClr val="000000"/>
                </a:solidFill>
                <a:cs typeface="Tahoma" pitchFamily="34" charset="0"/>
              </a:rPr>
            </a:br>
            <a:r>
              <a:rPr lang="ru-RU" altLang="zh-TW" sz="1400" b="0" kern="0" smtClean="0">
                <a:solidFill>
                  <a:srgbClr val="000000"/>
                </a:solidFill>
                <a:cs typeface="Tahoma" pitchFamily="34" charset="0"/>
              </a:rPr>
              <a:t>Простая настройка и гибкость применения </a:t>
            </a:r>
            <a:r>
              <a:rPr lang="en-US" altLang="zh-TW" sz="1400" b="0" kern="0" smtClean="0">
                <a:solidFill>
                  <a:srgbClr val="000000"/>
                </a:solidFill>
                <a:cs typeface="Tahoma" pitchFamily="34" charset="0"/>
              </a:rPr>
              <a:t>UTM</a:t>
            </a:r>
            <a:r>
              <a:rPr lang="ru-RU" altLang="zh-TW" sz="1400" b="0" kern="0" smtClean="0">
                <a:solidFill>
                  <a:srgbClr val="000000"/>
                </a:solidFill>
                <a:cs typeface="Tahoma" pitchFamily="34" charset="0"/>
              </a:rPr>
              <a:t> с новой концепцией унифицированных политик безопасности </a:t>
            </a:r>
          </a:p>
          <a:p>
            <a:pPr marL="514350" indent="-514350">
              <a:spcBef>
                <a:spcPts val="336"/>
              </a:spcBef>
              <a:buFont typeface="Arial" pitchFamily="34" charset="0"/>
              <a:buAutoNum type="arabicPeriod" startAt="6"/>
            </a:pPr>
            <a:r>
              <a:rPr lang="ru-RU" altLang="zh-TW" sz="1400" kern="0" smtClean="0">
                <a:solidFill>
                  <a:srgbClr val="000000"/>
                </a:solidFill>
                <a:cs typeface="Tahoma" pitchFamily="34" charset="0"/>
              </a:rPr>
              <a:t>Новые функции и улучшения бесплатно</a:t>
            </a:r>
            <a:r>
              <a:rPr lang="en-US" altLang="zh-TW" sz="1400" kern="0" smtClean="0">
                <a:solidFill>
                  <a:srgbClr val="000000"/>
                </a:solidFill>
                <a:cs typeface="Tahoma" pitchFamily="34" charset="0"/>
              </a:rPr>
              <a:t/>
            </a:r>
            <a:br>
              <a:rPr lang="en-US" altLang="zh-TW" sz="1400" kern="0" smtClean="0">
                <a:solidFill>
                  <a:srgbClr val="000000"/>
                </a:solidFill>
                <a:cs typeface="Tahoma" pitchFamily="34" charset="0"/>
              </a:rPr>
            </a:br>
            <a:r>
              <a:rPr lang="ru-RU" altLang="zh-TW" sz="1400" b="0" kern="0" smtClean="0">
                <a:solidFill>
                  <a:srgbClr val="000000"/>
                </a:solidFill>
                <a:cs typeface="Tahoma" pitchFamily="34" charset="0"/>
              </a:rPr>
              <a:t>Новые функции и всесторонние улучшения </a:t>
            </a:r>
            <a:r>
              <a:rPr lang="en-US" altLang="zh-TW" sz="1400" b="0" kern="0" smtClean="0">
                <a:solidFill>
                  <a:srgbClr val="000000"/>
                </a:solidFill>
                <a:cs typeface="Tahoma" pitchFamily="34" charset="0"/>
              </a:rPr>
              <a:t>ZyWALL </a:t>
            </a:r>
            <a:r>
              <a:rPr lang="ru-RU" altLang="zh-TW" sz="1400" b="0" kern="0" smtClean="0">
                <a:solidFill>
                  <a:srgbClr val="000000"/>
                </a:solidFill>
                <a:cs typeface="Tahoma" pitchFamily="34" charset="0"/>
              </a:rPr>
              <a:t>и </a:t>
            </a:r>
            <a:r>
              <a:rPr lang="en-US" altLang="zh-TW" sz="1400" b="0" kern="0" smtClean="0">
                <a:solidFill>
                  <a:srgbClr val="000000"/>
                </a:solidFill>
                <a:cs typeface="Tahoma" pitchFamily="34" charset="0"/>
              </a:rPr>
              <a:t>USG </a:t>
            </a:r>
            <a:r>
              <a:rPr lang="ru-RU" altLang="zh-TW" sz="1400" b="0" kern="0" smtClean="0">
                <a:solidFill>
                  <a:srgbClr val="000000"/>
                </a:solidFill>
                <a:cs typeface="Tahoma" pitchFamily="34" charset="0"/>
              </a:rPr>
              <a:t>с бесплатным обновлением микропрограмм от </a:t>
            </a:r>
            <a:r>
              <a:rPr lang="en-US" altLang="zh-TW" sz="1400" b="0" kern="0" smtClean="0">
                <a:solidFill>
                  <a:srgbClr val="000000"/>
                </a:solidFill>
                <a:cs typeface="Tahoma" pitchFamily="34" charset="0"/>
              </a:rPr>
              <a:t>ZyXEL</a:t>
            </a:r>
          </a:p>
          <a:p>
            <a:pPr marL="514350" indent="-514350">
              <a:spcBef>
                <a:spcPts val="336"/>
              </a:spcBef>
              <a:buFont typeface="Arial" pitchFamily="34" charset="0"/>
              <a:buAutoNum type="arabicPeriod" startAt="6"/>
            </a:pPr>
            <a:r>
              <a:rPr lang="ru-RU" altLang="zh-TW" sz="1400" kern="0" smtClean="0">
                <a:solidFill>
                  <a:srgbClr val="000000"/>
                </a:solidFill>
                <a:cs typeface="Tahoma" pitchFamily="34" charset="0"/>
              </a:rPr>
              <a:t>Низкая стоимость владения</a:t>
            </a:r>
            <a:r>
              <a:rPr lang="en-US" altLang="zh-TW" sz="1400" kern="0" smtClean="0">
                <a:solidFill>
                  <a:srgbClr val="000000"/>
                </a:solidFill>
                <a:cs typeface="Tahoma" pitchFamily="34" charset="0"/>
              </a:rPr>
              <a:t/>
            </a:r>
            <a:br>
              <a:rPr lang="en-US" altLang="zh-TW" sz="1400" kern="0" smtClean="0">
                <a:solidFill>
                  <a:srgbClr val="000000"/>
                </a:solidFill>
                <a:cs typeface="Tahoma" pitchFamily="34" charset="0"/>
              </a:rPr>
            </a:br>
            <a:r>
              <a:rPr lang="ru-RU" altLang="zh-TW" sz="1400" b="0" kern="0" smtClean="0">
                <a:solidFill>
                  <a:srgbClr val="000000"/>
                </a:solidFill>
                <a:cs typeface="Tahoma" pitchFamily="34" charset="0"/>
              </a:rPr>
              <a:t>Высокоинтегрированные  </a:t>
            </a:r>
            <a:r>
              <a:rPr lang="en-US" altLang="zh-TW" sz="1400" b="0" kern="0" smtClean="0">
                <a:solidFill>
                  <a:srgbClr val="000000"/>
                </a:solidFill>
                <a:cs typeface="Tahoma" pitchFamily="34" charset="0"/>
              </a:rPr>
              <a:t>ZyWALL </a:t>
            </a:r>
            <a:r>
              <a:rPr lang="ru-RU" altLang="zh-TW" sz="1400" b="0" kern="0" smtClean="0">
                <a:solidFill>
                  <a:srgbClr val="000000"/>
                </a:solidFill>
                <a:cs typeface="Tahoma" pitchFamily="34" charset="0"/>
              </a:rPr>
              <a:t>и </a:t>
            </a:r>
            <a:r>
              <a:rPr lang="en-US" altLang="zh-TW" sz="1400" b="0" kern="0" smtClean="0">
                <a:solidFill>
                  <a:srgbClr val="000000"/>
                </a:solidFill>
                <a:cs typeface="Tahoma" pitchFamily="34" charset="0"/>
              </a:rPr>
              <a:t>USG</a:t>
            </a:r>
            <a:r>
              <a:rPr lang="ru-RU" altLang="zh-TW" sz="1400" b="0" kern="0" smtClean="0">
                <a:solidFill>
                  <a:srgbClr val="000000"/>
                </a:solidFill>
                <a:cs typeface="Tahoma" pitchFamily="34" charset="0"/>
              </a:rPr>
              <a:t> сочетают в себе весь функционал необходимый малому и среднему бизнесу заменяя собой несколько отдельных устройств </a:t>
            </a:r>
            <a:endParaRPr lang="zh-TW" altLang="en-US" sz="1400" kern="0" dirty="0" smtClean="0">
              <a:solidFill>
                <a:srgbClr val="000000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8321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"/>
          <p:cNvSpPr txBox="1">
            <a:spLocks/>
          </p:cNvSpPr>
          <p:nvPr/>
        </p:nvSpPr>
        <p:spPr bwMode="auto">
          <a:xfrm>
            <a:off x="1403648" y="2780928"/>
            <a:ext cx="655272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TW" sz="3600" b="0" i="0" u="none" strike="noStrike" kern="0" cap="none" spc="0" normalizeH="0" baseline="0" noProof="0" smtClean="0">
                <a:ln>
                  <a:noFill/>
                </a:ln>
                <a:solidFill>
                  <a:srgbClr val="0B2E82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СПАСИБО ЗА ВНИМАНИЕ!</a:t>
            </a:r>
            <a:endParaRPr kumimoji="1" lang="zh-TW" alt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B2E82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44019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88" y="-20638"/>
            <a:ext cx="9350376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 descr="Zy_chinese_white_4C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95"/>
          <a:stretch>
            <a:fillRect/>
          </a:stretch>
        </p:blipFill>
        <p:spPr bwMode="auto">
          <a:xfrm>
            <a:off x="3348038" y="1635125"/>
            <a:ext cx="22431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矩形 3"/>
          <p:cNvSpPr>
            <a:spLocks noChangeArrowheads="1"/>
          </p:cNvSpPr>
          <p:nvPr/>
        </p:nvSpPr>
        <p:spPr bwMode="auto">
          <a:xfrm>
            <a:off x="1835150" y="3500438"/>
            <a:ext cx="5562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/>
            <a:r>
              <a:rPr lang="en-US" altLang="zh-TW" sz="3600" b="1">
                <a:solidFill>
                  <a:schemeClr val="bg1"/>
                </a:solidFill>
                <a:latin typeface="Arial" panose="020B0604020202020204" pitchFamily="34" charset="0"/>
              </a:rPr>
              <a:t>Make the World Connect</a:t>
            </a:r>
          </a:p>
        </p:txBody>
      </p:sp>
      <p:sp>
        <p:nvSpPr>
          <p:cNvPr id="73733" name="矩形 4"/>
          <p:cNvSpPr>
            <a:spLocks noChangeArrowheads="1"/>
          </p:cNvSpPr>
          <p:nvPr/>
        </p:nvSpPr>
        <p:spPr bwMode="auto">
          <a:xfrm>
            <a:off x="3461638" y="5949280"/>
            <a:ext cx="2015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/>
            <a:r>
              <a:rPr lang="en-US" altLang="zh-TW" dirty="0" smtClean="0">
                <a:solidFill>
                  <a:schemeClr val="bg1"/>
                </a:solidFill>
                <a:latin typeface="Arial" panose="020B0604020202020204" pitchFamily="34" charset="0"/>
              </a:rPr>
              <a:t>www.zyxel.kz</a:t>
            </a:r>
            <a:endParaRPr lang="en-US" altLang="zh-TW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59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"/>
          <p:cNvSpPr txBox="1">
            <a:spLocks/>
          </p:cNvSpPr>
          <p:nvPr/>
        </p:nvSpPr>
        <p:spPr bwMode="auto">
          <a:xfrm>
            <a:off x="-31883" y="4365104"/>
            <a:ext cx="878497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r"/>
            <a:r>
              <a:rPr lang="ru-RU" altLang="zh-TW" sz="3200" dirty="0" smtClean="0">
                <a:solidFill>
                  <a:srgbClr val="0B2E8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Сетевая безопасность</a:t>
            </a:r>
            <a:endParaRPr lang="ru-RU" altLang="zh-TW" sz="3200" dirty="0">
              <a:solidFill>
                <a:srgbClr val="0B2E8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20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1"/>
          <p:cNvSpPr txBox="1">
            <a:spLocks/>
          </p:cNvSpPr>
          <p:nvPr/>
        </p:nvSpPr>
        <p:spPr bwMode="auto">
          <a:xfrm>
            <a:off x="2375924" y="106889"/>
            <a:ext cx="6462712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TW" sz="2800" b="0" i="0" u="none" strike="noStrike" kern="0" cap="none" spc="0" normalizeH="0" baseline="0" noProof="0" smtClean="0">
                <a:ln>
                  <a:noFill/>
                </a:ln>
                <a:solidFill>
                  <a:srgbClr val="0B2E82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Сценарий с сервисами </a:t>
            </a:r>
            <a:r>
              <a:rPr kumimoji="1" lang="en-US" altLang="zh-TW" sz="2800" b="0" i="0" u="none" strike="noStrike" kern="0" cap="none" spc="0" normalizeH="0" baseline="0" noProof="0" smtClean="0">
                <a:ln>
                  <a:noFill/>
                </a:ln>
                <a:solidFill>
                  <a:srgbClr val="0B2E82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UTM</a:t>
            </a:r>
            <a:endParaRPr kumimoji="1" lang="zh-TW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B2E82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9" name="橢圓 18"/>
          <p:cNvSpPr/>
          <p:nvPr/>
        </p:nvSpPr>
        <p:spPr bwMode="auto">
          <a:xfrm>
            <a:off x="2267744" y="1844824"/>
            <a:ext cx="3816424" cy="2520280"/>
          </a:xfrm>
          <a:prstGeom prst="ellipse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kern="0" smtClean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0" name="Text Box 41"/>
          <p:cNvSpPr txBox="1">
            <a:spLocks noChangeArrowheads="1"/>
          </p:cNvSpPr>
          <p:nvPr/>
        </p:nvSpPr>
        <p:spPr bwMode="auto">
          <a:xfrm>
            <a:off x="6056362" y="3181350"/>
            <a:ext cx="1930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000" b="1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DMZ resources</a:t>
            </a:r>
          </a:p>
        </p:txBody>
      </p:sp>
      <p:sp>
        <p:nvSpPr>
          <p:cNvPr id="71" name="圓角矩形 11"/>
          <p:cNvSpPr>
            <a:spLocks noChangeArrowheads="1"/>
          </p:cNvSpPr>
          <p:nvPr/>
        </p:nvSpPr>
        <p:spPr bwMode="auto">
          <a:xfrm>
            <a:off x="5580112" y="3429000"/>
            <a:ext cx="2882900" cy="26416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noFill/>
            <a:round/>
            <a:headEnd/>
            <a:tailEnd/>
          </a:ln>
          <a:effectLst>
            <a:outerShdw blurRad="50800" dist="38100" dir="13500000" algn="br" rotWithShape="0">
              <a:prstClr val="black">
                <a:alpha val="16000"/>
              </a:prstClr>
            </a:outerShdw>
          </a:effectLst>
        </p:spPr>
        <p:txBody>
          <a:bodyPr/>
          <a:lstStyle/>
          <a:p>
            <a:endParaRPr lang="zh-TW" altLang="en-US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2" name="Picture 25" descr="device_desk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6174" y="5207571"/>
            <a:ext cx="5095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5" descr="device_desk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5937" y="5207571"/>
            <a:ext cx="50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5" descr="device_desk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4112" y="5207571"/>
            <a:ext cx="50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25" descr="device_desk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99" y="5207571"/>
            <a:ext cx="50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26" descr="device_lap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2999" y="4674171"/>
            <a:ext cx="5619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26" descr="device_lap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712" y="4674171"/>
            <a:ext cx="5619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26" descr="device_lap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6012" y="4674171"/>
            <a:ext cx="5619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26" descr="device_lap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6724" y="4674171"/>
            <a:ext cx="5619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圓角矩形 143"/>
          <p:cNvSpPr/>
          <p:nvPr/>
        </p:nvSpPr>
        <p:spPr bwMode="auto">
          <a:xfrm>
            <a:off x="2765425" y="3200400"/>
            <a:ext cx="2473325" cy="390525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zh-TW" sz="900" kern="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Патруль приложений</a:t>
            </a:r>
            <a:endParaRPr kumimoji="0" lang="zh-TW" altLang="en-US" sz="900" kern="0" dirty="0" smtClean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2" name="圓角矩形 149"/>
          <p:cNvSpPr/>
          <p:nvPr/>
        </p:nvSpPr>
        <p:spPr bwMode="auto">
          <a:xfrm>
            <a:off x="2765425" y="2351088"/>
            <a:ext cx="1223963" cy="390525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zh-TW" sz="900" kern="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Антивирус</a:t>
            </a:r>
            <a:endParaRPr kumimoji="0" lang="zh-TW" altLang="en-US" sz="900" kern="0" dirty="0" smtClean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3" name="圓角矩形 150"/>
          <p:cNvSpPr/>
          <p:nvPr/>
        </p:nvSpPr>
        <p:spPr bwMode="auto">
          <a:xfrm>
            <a:off x="2765425" y="2774950"/>
            <a:ext cx="1223963" cy="390525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zh-TW" sz="900" kern="0" dirty="0" err="1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Антиспам</a:t>
            </a:r>
            <a:endParaRPr kumimoji="0" lang="zh-TW" altLang="en-US" sz="900" kern="0" dirty="0" smtClean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4" name="圓角矩形 155"/>
          <p:cNvSpPr/>
          <p:nvPr/>
        </p:nvSpPr>
        <p:spPr bwMode="auto">
          <a:xfrm>
            <a:off x="4014788" y="2774950"/>
            <a:ext cx="1223962" cy="390525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zh-TW" sz="900" kern="0" dirty="0" err="1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Контентная</a:t>
            </a:r>
            <a:r>
              <a:rPr kumimoji="0" lang="ru-RU" altLang="zh-TW" sz="900" kern="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фильтрация</a:t>
            </a:r>
            <a:endParaRPr kumimoji="0" lang="zh-TW" altLang="en-US" sz="900" kern="0" dirty="0" smtClean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5" name="圓角矩形 156"/>
          <p:cNvSpPr/>
          <p:nvPr/>
        </p:nvSpPr>
        <p:spPr bwMode="auto">
          <a:xfrm>
            <a:off x="4014788" y="2351088"/>
            <a:ext cx="1223962" cy="390525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zh-TW" sz="900" kern="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Предотвращение</a:t>
            </a:r>
            <a:br>
              <a:rPr kumimoji="0" lang="ru-RU" altLang="zh-TW" sz="900" kern="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kumimoji="0" lang="ru-RU" altLang="zh-TW" sz="900" kern="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вторжений</a:t>
            </a:r>
            <a:endParaRPr kumimoji="0" lang="zh-TW" altLang="en-US" sz="900" kern="0" dirty="0" smtClean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6" name="圖片 22" descr="icon_usg31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1163" y="3514725"/>
            <a:ext cx="13335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圖片 3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5248275"/>
            <a:ext cx="5540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圖片 3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40163" y="4652963"/>
            <a:ext cx="554037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圖片 2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4652963"/>
            <a:ext cx="555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圖片 36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40163" y="5167313"/>
            <a:ext cx="554037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矩形 161"/>
          <p:cNvSpPr/>
          <p:nvPr/>
        </p:nvSpPr>
        <p:spPr>
          <a:xfrm>
            <a:off x="3275856" y="5697539"/>
            <a:ext cx="2068199" cy="60840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zh-TW" sz="1200" b="1" kern="0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Вирусы, атаки, вредоносные веб-сайты, спам</a:t>
            </a:r>
            <a:endParaRPr kumimoji="0" lang="en-US" altLang="zh-TW" sz="1200" b="1" kern="0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92" name="直線接點 7"/>
          <p:cNvCxnSpPr/>
          <p:nvPr/>
        </p:nvCxnSpPr>
        <p:spPr bwMode="auto">
          <a:xfrm flipV="1">
            <a:off x="2397125" y="4159250"/>
            <a:ext cx="1220788" cy="6223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93" name="直線接點 163"/>
          <p:cNvCxnSpPr/>
          <p:nvPr/>
        </p:nvCxnSpPr>
        <p:spPr bwMode="auto">
          <a:xfrm rot="16200000" flipH="1">
            <a:off x="3474910" y="4283348"/>
            <a:ext cx="484188" cy="23971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4" name="直線接點 164"/>
          <p:cNvCxnSpPr/>
          <p:nvPr/>
        </p:nvCxnSpPr>
        <p:spPr bwMode="auto">
          <a:xfrm flipV="1">
            <a:off x="1908175" y="4024313"/>
            <a:ext cx="1098550" cy="50165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95" name="直線接點 169"/>
          <p:cNvCxnSpPr/>
          <p:nvPr/>
        </p:nvCxnSpPr>
        <p:spPr bwMode="auto">
          <a:xfrm flipH="1" flipV="1">
            <a:off x="2385949" y="3718425"/>
            <a:ext cx="608013" cy="30797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96" name="矩形 174"/>
          <p:cNvSpPr/>
          <p:nvPr/>
        </p:nvSpPr>
        <p:spPr>
          <a:xfrm>
            <a:off x="307187" y="2692399"/>
            <a:ext cx="2014934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zh-TW" sz="1200" b="1" kern="0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Приложения не имеющие отношения к работе</a:t>
            </a:r>
            <a:endParaRPr kumimoji="0" lang="en-US" altLang="zh-TW" sz="1200" b="1" kern="0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7" name="圖片 17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95069" y="3569967"/>
            <a:ext cx="5413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圖片 18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4294" y="3552504"/>
            <a:ext cx="5842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圖片 19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26807" y="3198492"/>
            <a:ext cx="677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圖片 21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93432" y="3501704"/>
            <a:ext cx="26828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圖片 23"/>
          <p:cNvPicPr>
            <a:picLocks noChangeAspect="1"/>
          </p:cNvPicPr>
          <p:nvPr/>
        </p:nvPicPr>
        <p:blipFill>
          <a:blip r:embed="rId14" cstate="print"/>
          <a:srcRect l="13339" t="22388" r="13712" b="26338"/>
          <a:stretch>
            <a:fillRect/>
          </a:stretch>
        </p:blipFill>
        <p:spPr bwMode="auto">
          <a:xfrm>
            <a:off x="417144" y="3198492"/>
            <a:ext cx="7000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圖片 16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95019" y="3211192"/>
            <a:ext cx="254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圖片 43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53199" y="3813175"/>
            <a:ext cx="14747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圖片 44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05699" y="4251325"/>
            <a:ext cx="50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圖片 45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292899" y="4302125"/>
            <a:ext cx="67627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圖片 47"/>
          <p:cNvPicPr>
            <a:picLocks noChangeAspect="1"/>
          </p:cNvPicPr>
          <p:nvPr/>
        </p:nvPicPr>
        <p:blipFill>
          <a:blip r:embed="rId19" cstate="print"/>
          <a:srcRect t="19043" b="19859"/>
          <a:stretch>
            <a:fillRect/>
          </a:stretch>
        </p:blipFill>
        <p:spPr bwMode="auto">
          <a:xfrm>
            <a:off x="6015087" y="4044950"/>
            <a:ext cx="9747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圖片 48"/>
          <p:cNvPicPr>
            <a:picLocks noChangeAspect="1"/>
          </p:cNvPicPr>
          <p:nvPr/>
        </p:nvPicPr>
        <p:blipFill>
          <a:blip r:embed="rId20" cstate="print"/>
          <a:srcRect l="6688" t="9464" r="6268" b="23645"/>
          <a:stretch>
            <a:fillRect/>
          </a:stretch>
        </p:blipFill>
        <p:spPr bwMode="auto">
          <a:xfrm>
            <a:off x="7018387" y="4090987"/>
            <a:ext cx="722312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矩形 198"/>
          <p:cNvSpPr/>
          <p:nvPr/>
        </p:nvSpPr>
        <p:spPr>
          <a:xfrm>
            <a:off x="6015632" y="3438525"/>
            <a:ext cx="1958975" cy="36353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zh-TW" sz="1400" b="1" kern="0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Бизнес-приложения</a:t>
            </a:r>
            <a:endParaRPr kumimoji="0" lang="en-US" altLang="zh-TW" sz="1400" b="1" kern="0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9" name="弧形 31"/>
          <p:cNvSpPr/>
          <p:nvPr/>
        </p:nvSpPr>
        <p:spPr bwMode="auto">
          <a:xfrm rot="20321367">
            <a:off x="790575" y="3944938"/>
            <a:ext cx="6051550" cy="2090737"/>
          </a:xfrm>
          <a:prstGeom prst="arc">
            <a:avLst>
              <a:gd name="adj1" fmla="val 12752651"/>
              <a:gd name="adj2" fmla="val 20918011"/>
            </a:avLst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10" name="Группа 109"/>
          <p:cNvGrpSpPr/>
          <p:nvPr/>
        </p:nvGrpSpPr>
        <p:grpSpPr>
          <a:xfrm>
            <a:off x="5580112" y="1051694"/>
            <a:ext cx="2884487" cy="1873250"/>
            <a:chOff x="5580112" y="1051694"/>
            <a:chExt cx="2884487" cy="1873250"/>
          </a:xfrm>
        </p:grpSpPr>
        <p:sp>
          <p:nvSpPr>
            <p:cNvPr id="111" name="圓角矩形 11"/>
            <p:cNvSpPr>
              <a:spLocks noChangeArrowheads="1"/>
            </p:cNvSpPr>
            <p:nvPr/>
          </p:nvSpPr>
          <p:spPr bwMode="auto">
            <a:xfrm>
              <a:off x="5580112" y="1051694"/>
              <a:ext cx="2884487" cy="187325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800" kern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pic>
          <p:nvPicPr>
            <p:cNvPr id="112" name="Picture 8" descr="C:\Users\ZT01718\Downloads\Devine_Icons_by_ipapun\Devine Icons by iPapun\Black\PNG Files\Chart.pn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7117984" y="2056897"/>
              <a:ext cx="468264" cy="468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" name="Picture 9" descr="C:\Users\ZT01718\Downloads\Devine_Icons_by_ipapun\Devine Icons by iPapun\Black\PNG Files\File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7799350" y="1170835"/>
              <a:ext cx="468264" cy="468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" name="Picture 12" descr="C:\Users\ZT01718\Downloads\Devine_Icons_by_ipapun\Devine Icons by iPapun\Black\PNG Files\Letter-Closed.png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7799350" y="2056897"/>
              <a:ext cx="468264" cy="468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" name="Picture 13" descr="C:\Users\ZT01718\Downloads\Devine_Icons_by_ipapun\Devine Icons by iPapun\Black\PNG Files\List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7117984" y="1144735"/>
              <a:ext cx="468264" cy="466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" name="矩形 7"/>
            <p:cNvSpPr/>
            <p:nvPr/>
          </p:nvSpPr>
          <p:spPr bwMode="auto">
            <a:xfrm>
              <a:off x="7672437" y="2564582"/>
              <a:ext cx="792162" cy="182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altLang="zh-TW" sz="900" kern="0" dirty="0" smtClean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Сервер </a:t>
              </a:r>
              <a:r>
                <a:rPr kumimoji="0" lang="ru-RU" altLang="zh-TW" sz="900" kern="0" dirty="0" err="1" smtClean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эл.почты</a:t>
              </a:r>
              <a:endParaRPr kumimoji="0" lang="zh-TW" altLang="en-US" sz="900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7" name="矩形 8"/>
            <p:cNvSpPr/>
            <p:nvPr/>
          </p:nvSpPr>
          <p:spPr bwMode="auto">
            <a:xfrm>
              <a:off x="7672437" y="1699394"/>
              <a:ext cx="792162" cy="18415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altLang="zh-TW" sz="900" kern="0" dirty="0" smtClean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Файловый сервер</a:t>
              </a:r>
              <a:endParaRPr kumimoji="0" lang="zh-TW" altLang="en-US" sz="900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8" name="矩形 9"/>
            <p:cNvSpPr/>
            <p:nvPr/>
          </p:nvSpPr>
          <p:spPr bwMode="auto">
            <a:xfrm>
              <a:off x="6975524" y="1726949"/>
              <a:ext cx="792163" cy="18415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altLang="zh-TW" sz="900" kern="0" dirty="0" smtClean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Сервер </a:t>
              </a:r>
              <a:r>
                <a:rPr kumimoji="0" lang="ru-RU" altLang="zh-TW" sz="900" kern="0" dirty="0" err="1" smtClean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инвенто-ризации</a:t>
              </a:r>
              <a:endParaRPr kumimoji="0" lang="zh-TW" altLang="en-US" sz="900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9" name="矩形 10"/>
            <p:cNvSpPr/>
            <p:nvPr/>
          </p:nvSpPr>
          <p:spPr bwMode="auto">
            <a:xfrm>
              <a:off x="6975524" y="2564582"/>
              <a:ext cx="792163" cy="182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altLang="zh-TW" sz="900" kern="0" dirty="0" smtClean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Системы </a:t>
              </a:r>
              <a:r>
                <a:rPr kumimoji="0" lang="en-US" altLang="zh-TW" sz="900" kern="0" dirty="0" smtClean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OA, ERP, CRM</a:t>
              </a:r>
              <a:endParaRPr kumimoji="0" lang="zh-TW" altLang="en-US" sz="900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pic>
          <p:nvPicPr>
            <p:cNvPr id="120" name="Picture 10" descr="C:\Users\ZT01718\Downloads\Devine_Icons_by_ipapun\Devine Icons by iPapun\Black\PNG Files\Folder.png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6436616" y="1170835"/>
              <a:ext cx="468265" cy="468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" name="Picture 11" descr="C:\Users\ZT01718\Downloads\Devine_Icons_by_ipapun\Devine Icons by iPapun\Black\PNG Files\Globe.pn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6436616" y="2056897"/>
              <a:ext cx="468265" cy="468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" name="Picture 14" descr="C:\Users\ZT01718\Downloads\Devine_Icons_by_ipapun\Devine Icons by iPapun\Black\PNG Files\Network.png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5755248" y="1171630"/>
              <a:ext cx="468265" cy="466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" name="Picture 15" descr="C:\Users\ZT01718\Downloads\Devine_Icons_by_ipapun\Devine Icons by iPapun\Black\PNG Files\Stock.png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5755249" y="2056897"/>
              <a:ext cx="468264" cy="468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" name="矩形 15"/>
            <p:cNvSpPr/>
            <p:nvPr/>
          </p:nvSpPr>
          <p:spPr bwMode="auto">
            <a:xfrm>
              <a:off x="5580112" y="1717324"/>
              <a:ext cx="792162" cy="18415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altLang="zh-TW" sz="900" kern="0" dirty="0" smtClean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Удаленные</a:t>
              </a:r>
              <a:br>
                <a:rPr kumimoji="0" lang="ru-RU" altLang="zh-TW" sz="900" kern="0" dirty="0" smtClean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</a:br>
              <a:r>
                <a:rPr kumimoji="0" lang="ru-RU" altLang="zh-TW" sz="900" kern="0" dirty="0" smtClean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рабочие</a:t>
              </a:r>
              <a:br>
                <a:rPr kumimoji="0" lang="ru-RU" altLang="zh-TW" sz="900" kern="0" dirty="0" smtClean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</a:br>
              <a:r>
                <a:rPr kumimoji="0" lang="ru-RU" altLang="zh-TW" sz="900" kern="0" dirty="0" smtClean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столы</a:t>
              </a:r>
              <a:endParaRPr kumimoji="0" lang="zh-TW" altLang="en-US" sz="900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5" name="矩形 16"/>
            <p:cNvSpPr/>
            <p:nvPr/>
          </p:nvSpPr>
          <p:spPr bwMode="auto">
            <a:xfrm>
              <a:off x="5580112" y="2564582"/>
              <a:ext cx="792162" cy="182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altLang="zh-TW" sz="900" kern="0" dirty="0" smtClean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Бизнес аналитика</a:t>
              </a:r>
              <a:endParaRPr kumimoji="0" lang="zh-TW" altLang="en-US" sz="900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6" name="矩形 17"/>
            <p:cNvSpPr/>
            <p:nvPr/>
          </p:nvSpPr>
          <p:spPr bwMode="auto">
            <a:xfrm>
              <a:off x="6277024" y="1654569"/>
              <a:ext cx="792163" cy="18415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altLang="zh-TW" sz="900" kern="0" dirty="0" smtClean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Расширение</a:t>
              </a:r>
              <a:br>
                <a:rPr kumimoji="0" lang="ru-RU" altLang="zh-TW" sz="900" kern="0" dirty="0" smtClean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</a:br>
              <a:r>
                <a:rPr kumimoji="0" lang="ru-RU" altLang="zh-TW" sz="900" kern="0" dirty="0" smtClean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сети</a:t>
              </a:r>
              <a:endParaRPr kumimoji="0" lang="zh-TW" altLang="en-US" sz="900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7" name="矩形 18"/>
            <p:cNvSpPr/>
            <p:nvPr/>
          </p:nvSpPr>
          <p:spPr bwMode="auto">
            <a:xfrm>
              <a:off x="6264044" y="2564582"/>
              <a:ext cx="841003" cy="2873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altLang="zh-TW" sz="900" kern="0" dirty="0" err="1" smtClean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Веб-приложения</a:t>
              </a:r>
              <a:endParaRPr kumimoji="0" lang="zh-TW" altLang="en-US" sz="900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128" name="群組 2"/>
          <p:cNvGrpSpPr>
            <a:grpSpLocks/>
          </p:cNvGrpSpPr>
          <p:nvPr/>
        </p:nvGrpSpPr>
        <p:grpSpPr bwMode="auto">
          <a:xfrm>
            <a:off x="4716016" y="1340768"/>
            <a:ext cx="932557" cy="974402"/>
            <a:chOff x="2011363" y="3789363"/>
            <a:chExt cx="644525" cy="614362"/>
          </a:xfrm>
          <a:effectLst>
            <a:outerShdw blurRad="88900" dist="50800" dir="14940000" sy="23000" kx="-1200000" algn="bl" rotWithShape="0">
              <a:prstClr val="black">
                <a:alpha val="30000"/>
              </a:prstClr>
            </a:outerShdw>
          </a:effectLst>
        </p:grpSpPr>
        <p:pic>
          <p:nvPicPr>
            <p:cNvPr id="129" name="Picture 27" descr="device_server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011363" y="3789363"/>
              <a:ext cx="387350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" name="Picture 27" descr="device_server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268538" y="3860800"/>
              <a:ext cx="387350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1" name="Text Box 41"/>
          <p:cNvSpPr txBox="1">
            <a:spLocks noChangeArrowheads="1"/>
          </p:cNvSpPr>
          <p:nvPr/>
        </p:nvSpPr>
        <p:spPr bwMode="auto">
          <a:xfrm>
            <a:off x="6015632" y="5711155"/>
            <a:ext cx="1930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zh-TW" sz="1000" b="1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Сотрудники</a:t>
            </a:r>
            <a:endParaRPr lang="en-US" altLang="zh-TW" sz="1000" b="1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32" name="Picture 31" descr="symbol_internet_cloud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67544" y="4437112"/>
            <a:ext cx="2225184" cy="135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" name="文字方塊 5"/>
          <p:cNvSpPr txBox="1">
            <a:spLocks noChangeArrowheads="1"/>
          </p:cNvSpPr>
          <p:nvPr/>
        </p:nvSpPr>
        <p:spPr bwMode="auto">
          <a:xfrm>
            <a:off x="1147358" y="4951034"/>
            <a:ext cx="9030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Internet</a:t>
            </a:r>
            <a:endParaRPr lang="zh-TW" altLang="en-US" sz="16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87329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"/>
          <p:cNvSpPr txBox="1">
            <a:spLocks/>
          </p:cNvSpPr>
          <p:nvPr/>
        </p:nvSpPr>
        <p:spPr bwMode="auto">
          <a:xfrm>
            <a:off x="2375924" y="106889"/>
            <a:ext cx="6462712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TW" sz="2600" b="0" kern="0" dirty="0" smtClean="0">
                <a:solidFill>
                  <a:srgbClr val="0B2E82"/>
                </a:solidFill>
              </a:rPr>
              <a:t>Аппаратный антивирус</a:t>
            </a:r>
            <a:endParaRPr kumimoji="1" lang="zh-TW" alt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B2E82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391525" y="1084914"/>
            <a:ext cx="8424167" cy="421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Font typeface="Wingdings" panose="05000000000000000000" pitchFamily="2" charset="2"/>
              <a:buChar char="§"/>
              <a:defRPr kumimoji="1" sz="2600" b="1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60413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AA1931"/>
              </a:buClr>
              <a:buSzPct val="50000"/>
              <a:buFont typeface="Wingdings" pitchFamily="2" charset="2"/>
              <a:buChar char="l"/>
              <a:defRPr kumimoji="1" sz="220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236663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55763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74863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 kumimoji="1" sz="160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320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892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464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9036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altLang="zh-TW" sz="2400" kern="0" dirty="0" smtClean="0">
                <a:solidFill>
                  <a:srgbClr val="000000"/>
                </a:solidFill>
                <a:cs typeface="Tahoma" pitchFamily="34" charset="0"/>
              </a:rPr>
              <a:t>Преимущества</a:t>
            </a:r>
            <a:r>
              <a:rPr kumimoji="1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:</a:t>
            </a:r>
            <a:endParaRPr kumimoji="1" lang="en-US" altLang="zh-TW" sz="1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Tahoma" pitchFamily="34" charset="0"/>
            </a:endParaRPr>
          </a:p>
          <a:p>
            <a:pPr marL="284163" marR="0" lvl="0" indent="-284163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2228B"/>
              </a:buClr>
              <a:buSzPct val="130000"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Обнаружение известных вирусов на границе сети</a:t>
            </a:r>
          </a:p>
          <a:p>
            <a:pPr marL="284163" marR="0" lvl="0" indent="-284163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2228B"/>
              </a:buClr>
              <a:buSzPct val="130000"/>
              <a:buFont typeface="Wingdings" panose="05000000000000000000" pitchFamily="2" charset="2"/>
              <a:buChar char="§"/>
              <a:tabLst/>
              <a:defRPr/>
            </a:pPr>
            <a:r>
              <a:rPr lang="ru-RU" altLang="zh-TW" sz="1600" b="0" kern="0" dirty="0" smtClean="0">
                <a:solidFill>
                  <a:srgbClr val="000000"/>
                </a:solidFill>
                <a:cs typeface="Tahoma" pitchFamily="34" charset="0"/>
              </a:rPr>
              <a:t>Возможность постоянного обновления пользовательских сигнатур</a:t>
            </a:r>
            <a:endParaRPr lang="ru-RU" altLang="zh-TW" sz="1000" b="0" kern="0" dirty="0">
              <a:solidFill>
                <a:srgbClr val="000000"/>
              </a:solidFill>
              <a:cs typeface="Tahoma" pitchFamily="34" charset="0"/>
            </a:endParaRPr>
          </a:p>
          <a:p>
            <a:pPr marL="284163" marR="0" lvl="0" indent="-284163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2228B"/>
              </a:buClr>
              <a:buSzPct val="130000"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Сканирование файлов передаваемых по протоколам </a:t>
            </a:r>
            <a:r>
              <a:rPr kumimoji="1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HTTP, FTP, </a:t>
            </a:r>
            <a:r>
              <a:rPr kumimoji="1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kumimoji="1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kumimoji="1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SMTP, POP3</a:t>
            </a:r>
            <a:r>
              <a:rPr kumimoji="1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 и </a:t>
            </a:r>
            <a:r>
              <a:rPr kumimoji="1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IMAP4</a:t>
            </a:r>
            <a:endParaRPr kumimoji="1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4163" marR="0" lvl="1" indent="-284163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2228B"/>
              </a:buClr>
              <a:buSzPct val="130000"/>
              <a:buFont typeface="Wingdings" pitchFamily="2" charset="2"/>
              <a:buChar char="§"/>
              <a:tabLst/>
              <a:defRPr/>
            </a:pPr>
            <a:r>
              <a:rPr kumimoji="1" lang="ru-RU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華康中黑體" pitchFamily="49" charset="-120"/>
                <a:cs typeface="Arial Unicode MS" pitchFamily="34" charset="-128"/>
              </a:rPr>
              <a:t>Сканирование архивов </a:t>
            </a:r>
          </a:p>
          <a:p>
            <a:pPr marL="284163" marR="0" lvl="1" indent="-284163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2228B"/>
              </a:buClr>
              <a:buSzPct val="130000"/>
              <a:buFont typeface="Wingdings" pitchFamily="2" charset="2"/>
              <a:buChar char="§"/>
              <a:tabLst/>
              <a:defRPr/>
            </a:pPr>
            <a:r>
              <a:rPr kumimoji="1" lang="ru-RU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Сканирование </a:t>
            </a:r>
            <a:r>
              <a:rPr kumimoji="1" lang="ru-RU" altLang="zh-TW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файлов любого размера</a:t>
            </a:r>
            <a:endParaRPr kumimoji="1" lang="en-US" altLang="zh-TW" sz="1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Tahoma" pitchFamily="34" charset="0"/>
            </a:endParaRPr>
          </a:p>
          <a:p>
            <a:pPr marL="284163" marR="0" lvl="0" indent="-284163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2228B"/>
              </a:buClr>
              <a:buSzPct val="130000"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Сбор статистики об обнаруженных вирусах</a:t>
            </a:r>
          </a:p>
          <a:p>
            <a:pPr marR="0" lvl="2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zh-TW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на устройстве</a:t>
            </a:r>
            <a:r>
              <a:rPr kumimoji="0" lang="en-US" altLang="zh-TW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;</a:t>
            </a:r>
            <a:endParaRPr kumimoji="0" lang="ru-RU" altLang="zh-TW" sz="16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Tahoma" pitchFamily="34" charset="0"/>
            </a:endParaRPr>
          </a:p>
          <a:p>
            <a:pPr marR="0" lvl="2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zh-TW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на внешнем </a:t>
            </a:r>
            <a:r>
              <a:rPr kumimoji="0" lang="en-US" altLang="zh-TW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USB</a:t>
            </a:r>
            <a:r>
              <a:rPr kumimoji="0" lang="ru-RU" altLang="zh-TW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-накопителе</a:t>
            </a:r>
          </a:p>
          <a:p>
            <a:pPr marR="0" lvl="2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zh-TW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в БД программы мониторинга</a:t>
            </a:r>
            <a:endParaRPr kumimoji="0" lang="en-US" altLang="zh-TW" sz="16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Tahoma" pitchFamily="34" charset="0"/>
            </a:endParaRPr>
          </a:p>
          <a:p>
            <a:pPr marR="0" lvl="2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zh-TW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на сервере </a:t>
            </a:r>
            <a:r>
              <a:rPr kumimoji="0" lang="en-US" altLang="zh-TW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Syslog</a:t>
            </a:r>
          </a:p>
          <a:p>
            <a:pPr marL="284163" marR="0" lvl="0" indent="-284163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1" lang="zh-TW" alt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華康中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49719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"/>
          <p:cNvSpPr txBox="1">
            <a:spLocks/>
          </p:cNvSpPr>
          <p:nvPr/>
        </p:nvSpPr>
        <p:spPr bwMode="auto">
          <a:xfrm>
            <a:off x="2375924" y="106889"/>
            <a:ext cx="6462712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TW" sz="2600" b="0" i="0" u="none" strike="noStrike" kern="0" cap="none" spc="0" normalizeH="0" baseline="0" noProof="0" smtClean="0">
                <a:ln>
                  <a:noFill/>
                </a:ln>
                <a:solidFill>
                  <a:srgbClr val="0B2E82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Предотвращение вторжений. </a:t>
            </a:r>
            <a:r>
              <a:rPr kumimoji="1" lang="en-US" altLang="zh-TW" sz="2600" b="0" i="0" u="none" strike="noStrike" kern="0" cap="none" spc="0" normalizeH="0" baseline="0" noProof="0" smtClean="0">
                <a:ln>
                  <a:noFill/>
                </a:ln>
                <a:solidFill>
                  <a:srgbClr val="0B2E82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IDP</a:t>
            </a:r>
            <a:endParaRPr kumimoji="1" lang="zh-TW" alt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B2E82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2" descr="C:\Users\00506\Desktop\img_id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975244"/>
            <a:ext cx="6177924" cy="321149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4293096"/>
            <a:ext cx="871296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lvl="1" indent="-216000" eaLnBrk="0" hangingPunct="0">
              <a:spcBef>
                <a:spcPts val="600"/>
              </a:spcBef>
              <a:buClr>
                <a:srgbClr val="2D2DB9">
                  <a:lumMod val="75000"/>
                </a:srgbClr>
              </a:buClr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</a:t>
            </a: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ащита конфиденциальной информации компании от хищения злоумышленниками</a:t>
            </a:r>
          </a:p>
          <a:p>
            <a:pPr marL="216000" lvl="1" indent="-216000" eaLnBrk="0" hangingPunct="0">
              <a:spcBef>
                <a:spcPts val="600"/>
              </a:spcBef>
              <a:buClr>
                <a:srgbClr val="2D2DB9">
                  <a:lumMod val="75000"/>
                </a:srgbClr>
              </a:buClr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ейтрализация атак способных надолго вывести из строя серверы компании</a:t>
            </a:r>
          </a:p>
          <a:p>
            <a:pPr marL="216000" lvl="1" indent="-216000" eaLnBrk="0" hangingPunct="0">
              <a:spcBef>
                <a:spcPts val="600"/>
              </a:spcBef>
              <a:buClr>
                <a:srgbClr val="2D2DB9">
                  <a:lumMod val="75000"/>
                </a:srgbClr>
              </a:buClr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бнаружение и нейтрализация вредоносного ПО на компьютерах сотрудников</a:t>
            </a:r>
          </a:p>
          <a:p>
            <a:pPr marL="216000" lvl="1" indent="-216000" eaLnBrk="0" hangingPunct="0">
              <a:spcBef>
                <a:spcPts val="600"/>
              </a:spcBef>
              <a:buClr>
                <a:srgbClr val="2D2DB9">
                  <a:lumMod val="75000"/>
                </a:srgbClr>
              </a:buClr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</a:t>
            </a: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езопасное использование веб-сервисов необходимых для ведения бизнеса</a:t>
            </a:r>
          </a:p>
          <a:p>
            <a:pPr marL="216000" lvl="1" indent="-216000" eaLnBrk="0" hangingPunct="0">
              <a:spcBef>
                <a:spcPts val="600"/>
              </a:spcBef>
              <a:buClr>
                <a:srgbClr val="2D2DB9">
                  <a:lumMod val="75000"/>
                </a:srgbClr>
              </a:buClr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редотвращение захвата злоумышленниками контроля над компьютерными системами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512382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"/>
          <p:cNvSpPr txBox="1">
            <a:spLocks/>
          </p:cNvSpPr>
          <p:nvPr/>
        </p:nvSpPr>
        <p:spPr bwMode="auto">
          <a:xfrm>
            <a:off x="2375924" y="106889"/>
            <a:ext cx="6462712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TW" sz="2600" b="0" i="0" u="none" strike="noStrike" kern="0" cap="none" spc="0" normalizeH="0" baseline="0" noProof="0" smtClean="0">
                <a:ln>
                  <a:noFill/>
                </a:ln>
                <a:solidFill>
                  <a:srgbClr val="0B2E82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Предотвращение вторжений. </a:t>
            </a:r>
            <a:r>
              <a:rPr kumimoji="1" lang="en-US" altLang="zh-TW" sz="2600" b="0" i="0" u="none" strike="noStrike" kern="0" cap="none" spc="0" normalizeH="0" baseline="0" noProof="0" smtClean="0">
                <a:ln>
                  <a:noFill/>
                </a:ln>
                <a:solidFill>
                  <a:srgbClr val="0B2E82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IDP</a:t>
            </a:r>
            <a:endParaRPr kumimoji="1" lang="zh-TW" alt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B2E82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412436" y="764704"/>
            <a:ext cx="8280151" cy="587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Font typeface="Wingdings" panose="05000000000000000000" pitchFamily="2" charset="2"/>
              <a:buChar char="§"/>
              <a:defRPr kumimoji="1" sz="2600" b="1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60413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AA1931"/>
              </a:buClr>
              <a:buSzPct val="50000"/>
              <a:buFont typeface="Wingdings" pitchFamily="2" charset="2"/>
              <a:buChar char="l"/>
              <a:defRPr kumimoji="1" sz="220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236663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55763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74863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 kumimoji="1" sz="160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320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892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464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9036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ru-RU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華康中黑體" pitchFamily="49" charset="-120"/>
              </a:rPr>
              <a:t>Преимущества:</a:t>
            </a:r>
            <a:endParaRPr kumimoji="1" lang="en-US" altLang="zh-TW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華康中黑體" pitchFamily="49" charset="-120"/>
            </a:endParaRPr>
          </a:p>
          <a:p>
            <a:pPr marL="284163" marR="0" lvl="0" indent="-284163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Обнаружение и блокирование атак с использованием сигнатур</a:t>
            </a:r>
          </a:p>
          <a:p>
            <a:pPr marL="284163" marR="0" lvl="0" indent="-284163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華康中黑體" pitchFamily="49" charset="-120"/>
              </a:rPr>
              <a:t>Обнаружение и блокирование атак по </a:t>
            </a:r>
            <a:r>
              <a:rPr kumimoji="1" lang="ru-RU" altLang="zh-TW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華康中黑體" pitchFamily="49" charset="-120"/>
              </a:rPr>
              <a:t>аномалиям поведения и аномалиям </a:t>
            </a:r>
            <a:br>
              <a:rPr kumimoji="1" lang="ru-RU" altLang="zh-TW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華康中黑體" pitchFamily="49" charset="-120"/>
              </a:rPr>
            </a:br>
            <a:r>
              <a:rPr kumimoji="1" lang="ru-RU" altLang="zh-TW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華康中黑體" pitchFamily="49" charset="-120"/>
              </a:rPr>
              <a:t>сетевых протоколов</a:t>
            </a:r>
          </a:p>
          <a:p>
            <a:pPr marL="284163" marR="0" lvl="0" indent="-284163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Автоматическое своевременное добавление сигнатур новых атак</a:t>
            </a:r>
            <a:endParaRPr kumimoji="1" lang="ru-RU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華康中黑體" pitchFamily="49" charset="-120"/>
            </a:endParaRPr>
          </a:p>
          <a:p>
            <a:pPr marL="284163" marR="0" lvl="0" indent="-284163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華康中黑體" pitchFamily="49" charset="-120"/>
              </a:rPr>
              <a:t>Возможность создания </a:t>
            </a:r>
            <a:r>
              <a:rPr kumimoji="1" lang="ru-RU" altLang="zh-TW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華康中黑體" pitchFamily="49" charset="-120"/>
              </a:rPr>
              <a:t>пользовательских сигнатур</a:t>
            </a:r>
          </a:p>
          <a:p>
            <a:pPr marL="284163" marR="0" lvl="0" indent="-284163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華康中黑體" pitchFamily="49" charset="-120"/>
              </a:rPr>
              <a:t>Обнаружение и нейтрализация</a:t>
            </a:r>
          </a:p>
          <a:p>
            <a:pPr marR="0" lvl="1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</a:rPr>
              <a:t>сетевых червей</a:t>
            </a:r>
          </a:p>
          <a:p>
            <a:pPr marR="0" lvl="1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</a:rPr>
              <a:t>троянов</a:t>
            </a:r>
          </a:p>
          <a:p>
            <a:pPr marR="0" lvl="1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sz="12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</a:rPr>
              <a:t>бэкдоров</a:t>
            </a:r>
            <a:endParaRPr kumimoji="1" lang="ru-RU" sz="1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</a:endParaRPr>
          </a:p>
          <a:p>
            <a:pPr marR="0" lvl="1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sz="12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</a:rPr>
              <a:t>эксплойтов</a:t>
            </a:r>
            <a:endParaRPr kumimoji="1" lang="ru-RU" sz="1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</a:endParaRPr>
          </a:p>
          <a:p>
            <a:pPr marR="0" lvl="1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sz="12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</a:rPr>
              <a:t>кейлогеров</a:t>
            </a:r>
            <a:endParaRPr kumimoji="1" lang="ru-RU" sz="1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</a:endParaRPr>
          </a:p>
          <a:p>
            <a:pPr marR="0" lvl="1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altLang="zh-TW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華康中黑體" pitchFamily="49" charset="-120"/>
              </a:rPr>
              <a:t>веб-атак типа </a:t>
            </a:r>
            <a:r>
              <a:rPr kumimoji="1" lang="en-US" altLang="zh-TW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華康中黑體" pitchFamily="49" charset="-120"/>
              </a:rPr>
              <a:t>XSS </a:t>
            </a:r>
            <a:r>
              <a:rPr kumimoji="1" lang="ru-RU" altLang="zh-TW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華康中黑體" pitchFamily="49" charset="-120"/>
              </a:rPr>
              <a:t>и</a:t>
            </a:r>
            <a:r>
              <a:rPr kumimoji="1" lang="en-US" altLang="zh-TW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華康中黑體" pitchFamily="49" charset="-120"/>
              </a:rPr>
              <a:t> SQL Injection</a:t>
            </a:r>
          </a:p>
          <a:p>
            <a:pPr marR="0" lvl="1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</a:rPr>
              <a:t>атак </a:t>
            </a:r>
            <a:r>
              <a:rPr kumimoji="1" lang="ru-RU" sz="12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</a:rPr>
              <a:t>DoS</a:t>
            </a:r>
            <a:r>
              <a:rPr kumimoji="1" lang="ru-RU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</a:rPr>
              <a:t> и </a:t>
            </a:r>
            <a:r>
              <a:rPr kumimoji="1" lang="ru-RU" sz="12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</a:rPr>
              <a:t>DDoS</a:t>
            </a:r>
            <a:endParaRPr kumimoji="1" lang="ru-RU" altLang="zh-TW" sz="1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華康中黑體" pitchFamily="49" charset="-120"/>
            </a:endParaRPr>
          </a:p>
          <a:p>
            <a:pPr marR="0" lvl="1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altLang="zh-TW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華康中黑體" pitchFamily="49" charset="-120"/>
              </a:rPr>
              <a:t>сканирования</a:t>
            </a:r>
          </a:p>
          <a:p>
            <a:pPr marL="284163" marR="0" lvl="0" indent="-284163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華康中黑體" pitchFamily="49" charset="-120"/>
              </a:rPr>
              <a:t>Сбор статистики по обнаруженным</a:t>
            </a:r>
            <a:r>
              <a:rPr kumimoji="1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華康中黑體" pitchFamily="49" charset="-120"/>
              </a:rPr>
              <a:t>/</a:t>
            </a:r>
            <a:r>
              <a:rPr kumimoji="1" lang="ru-RU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華康中黑體" pitchFamily="49" charset="-120"/>
              </a:rPr>
              <a:t>нейтрализованным атакам</a:t>
            </a:r>
          </a:p>
          <a:p>
            <a:pPr marR="0" lvl="2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zh-TW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на устройстве</a:t>
            </a:r>
          </a:p>
          <a:p>
            <a:pPr marR="0" lvl="2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zh-TW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на внешнем </a:t>
            </a:r>
            <a:r>
              <a:rPr kumimoji="0" lang="en-US" altLang="zh-TW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USB</a:t>
            </a:r>
            <a:r>
              <a:rPr kumimoji="0" lang="ru-RU" altLang="zh-TW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-накопителе</a:t>
            </a:r>
          </a:p>
          <a:p>
            <a:pPr marR="0" lvl="2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zh-TW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в БД программы мониторинга</a:t>
            </a:r>
            <a:endParaRPr kumimoji="0" lang="en-US" altLang="zh-TW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Tahoma" pitchFamily="34" charset="0"/>
            </a:endParaRPr>
          </a:p>
          <a:p>
            <a:pPr marR="0" lvl="2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zh-TW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на сервере </a:t>
            </a:r>
            <a:r>
              <a:rPr kumimoji="0" lang="en-US" altLang="zh-TW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Tahoma" pitchFamily="34" charset="0"/>
              </a:rPr>
              <a:t>Syslog</a:t>
            </a:r>
          </a:p>
          <a:p>
            <a:pPr marL="284163" marR="0" lvl="0" indent="-284163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1" lang="ru-RU" altLang="zh-TW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華康中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9220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"/>
          <p:cNvSpPr txBox="1">
            <a:spLocks/>
          </p:cNvSpPr>
          <p:nvPr/>
        </p:nvSpPr>
        <p:spPr bwMode="auto">
          <a:xfrm>
            <a:off x="2375924" y="106889"/>
            <a:ext cx="6462712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TW" sz="2600" b="0" i="0" u="none" strike="noStrike" kern="0" cap="none" spc="0" normalizeH="0" baseline="0" noProof="0" smtClean="0">
                <a:ln>
                  <a:noFill/>
                </a:ln>
                <a:solidFill>
                  <a:srgbClr val="0B2E82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Патруль приложений</a:t>
            </a:r>
            <a:endParaRPr kumimoji="1" lang="zh-TW" alt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B2E82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-108520" y="868890"/>
            <a:ext cx="8352159" cy="587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Font typeface="Wingdings" panose="05000000000000000000" pitchFamily="2" charset="2"/>
              <a:buChar char="§"/>
              <a:defRPr kumimoji="1" sz="2600" b="1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60413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AA1931"/>
              </a:buClr>
              <a:buSzPct val="50000"/>
              <a:buFont typeface="Wingdings" pitchFamily="2" charset="2"/>
              <a:buChar char="l"/>
              <a:defRPr kumimoji="1" sz="220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236663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55763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74863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 kumimoji="1" sz="160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320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892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464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9036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buFont typeface="Wingdings" pitchFamily="2" charset="2"/>
              <a:buNone/>
            </a:pPr>
            <a:r>
              <a:rPr lang="ru-RU" altLang="zh-TW" sz="1800" b="1" kern="0" dirty="0" smtClean="0">
                <a:cs typeface="Tahoma" pitchFamily="34" charset="0"/>
              </a:rPr>
              <a:t>Преимущества:</a:t>
            </a:r>
            <a:endParaRPr lang="ru-RU" altLang="zh-TW" sz="1800" b="1" kern="0" dirty="0" smtClean="0">
              <a:cs typeface="Tahoma" pitchFamily="34" charset="0"/>
            </a:endParaRPr>
          </a:p>
          <a:p>
            <a:pPr lvl="1">
              <a:buClr>
                <a:srgbClr val="22228B"/>
              </a:buClr>
              <a:buSzPct val="100000"/>
              <a:buFont typeface="Wingdings" pitchFamily="2" charset="2"/>
              <a:buChar char="§"/>
            </a:pPr>
            <a:r>
              <a:rPr lang="ru-RU" altLang="zh-TW" sz="1600" kern="0" dirty="0" smtClean="0">
                <a:cs typeface="Tahoma" pitchFamily="34" charset="0"/>
              </a:rPr>
              <a:t>Идентификация трафика сетевых приложений путем анализа пакетов с </a:t>
            </a:r>
            <a:r>
              <a:rPr lang="ru-RU" altLang="zh-TW" sz="1600" b="1" kern="0" dirty="0" smtClean="0">
                <a:solidFill>
                  <a:srgbClr val="FF0000"/>
                </a:solidFill>
                <a:cs typeface="Tahoma" pitchFamily="34" charset="0"/>
              </a:rPr>
              <a:t>4 по 7 уровень </a:t>
            </a:r>
            <a:r>
              <a:rPr lang="en-US" altLang="zh-TW" sz="1600" b="1" kern="0" dirty="0" smtClean="0">
                <a:solidFill>
                  <a:srgbClr val="FF0000"/>
                </a:solidFill>
                <a:cs typeface="Tahoma" pitchFamily="34" charset="0"/>
              </a:rPr>
              <a:t>OSI</a:t>
            </a:r>
            <a:endParaRPr lang="ru-RU" altLang="zh-TW" sz="1600" b="1" kern="0" dirty="0" smtClean="0">
              <a:solidFill>
                <a:srgbClr val="FF0000"/>
              </a:solidFill>
              <a:cs typeface="Tahoma" pitchFamily="34" charset="0"/>
            </a:endParaRPr>
          </a:p>
          <a:p>
            <a:pPr lvl="1">
              <a:buClr>
                <a:srgbClr val="22228B"/>
              </a:buClr>
              <a:buSzPct val="100000"/>
              <a:buFont typeface="Wingdings" pitchFamily="2" charset="2"/>
              <a:buChar char="§"/>
            </a:pPr>
            <a:r>
              <a:rPr lang="ru-RU" altLang="zh-TW" sz="1600" kern="0" dirty="0">
                <a:cs typeface="Tahoma" pitchFamily="34" charset="0"/>
              </a:rPr>
              <a:t>А</a:t>
            </a:r>
            <a:r>
              <a:rPr lang="ru-RU" altLang="zh-TW" sz="1600" kern="0" dirty="0" smtClean="0">
                <a:cs typeface="Tahoma" pitchFamily="34" charset="0"/>
              </a:rPr>
              <a:t>втоматически обновляемая</a:t>
            </a:r>
            <a:r>
              <a:rPr lang="en-US" altLang="zh-TW" sz="1600" kern="0" dirty="0" smtClean="0">
                <a:cs typeface="Tahoma" pitchFamily="34" charset="0"/>
              </a:rPr>
              <a:t> </a:t>
            </a:r>
            <a:r>
              <a:rPr lang="ru-RU" altLang="zh-TW" sz="1600" kern="0" dirty="0" smtClean="0">
                <a:cs typeface="Tahoma" pitchFamily="34" charset="0"/>
              </a:rPr>
              <a:t>база сигнатур</a:t>
            </a:r>
          </a:p>
          <a:p>
            <a:pPr lvl="1">
              <a:buClr>
                <a:srgbClr val="22228B"/>
              </a:buClr>
              <a:buSzPct val="100000"/>
              <a:buFont typeface="Wingdings" pitchFamily="2" charset="2"/>
              <a:buChar char="§"/>
            </a:pPr>
            <a:r>
              <a:rPr lang="ru-RU" altLang="zh-TW" sz="1600" b="1" kern="0" dirty="0">
                <a:cs typeface="Tahoma" pitchFamily="34" charset="0"/>
              </a:rPr>
              <a:t>П</a:t>
            </a:r>
            <a:r>
              <a:rPr lang="ru-RU" altLang="zh-TW" sz="1600" b="1" kern="0" dirty="0" smtClean="0">
                <a:cs typeface="Tahoma" pitchFamily="34" charset="0"/>
              </a:rPr>
              <a:t>риоритезация</a:t>
            </a:r>
            <a:r>
              <a:rPr lang="en-US" altLang="zh-TW" sz="1600" b="1" kern="0" dirty="0" smtClean="0">
                <a:cs typeface="Tahoma" pitchFamily="34" charset="0"/>
              </a:rPr>
              <a:t>, </a:t>
            </a:r>
            <a:r>
              <a:rPr lang="ru-RU" altLang="zh-TW" sz="1600" b="1" kern="0" dirty="0" smtClean="0">
                <a:cs typeface="Tahoma" pitchFamily="34" charset="0"/>
              </a:rPr>
              <a:t>управление полосой пропускания</a:t>
            </a:r>
            <a:r>
              <a:rPr lang="en-US" altLang="zh-TW" sz="1600" b="1" kern="0" dirty="0" smtClean="0">
                <a:cs typeface="Tahoma" pitchFamily="34" charset="0"/>
              </a:rPr>
              <a:t>, </a:t>
            </a:r>
            <a:r>
              <a:rPr lang="ru-RU" altLang="zh-TW" sz="1600" b="1" kern="0" dirty="0" smtClean="0">
                <a:cs typeface="Tahoma" pitchFamily="34" charset="0"/>
              </a:rPr>
              <a:t>блокирование и</a:t>
            </a:r>
            <a:r>
              <a:rPr lang="en-US" altLang="zh-TW" sz="1600" b="1" kern="0" dirty="0" smtClean="0">
                <a:cs typeface="Tahoma" pitchFamily="34" charset="0"/>
              </a:rPr>
              <a:t>/</a:t>
            </a:r>
            <a:r>
              <a:rPr lang="ru-RU" altLang="zh-TW" sz="1600" b="1" kern="0" dirty="0" smtClean="0">
                <a:cs typeface="Tahoma" pitchFamily="34" charset="0"/>
              </a:rPr>
              <a:t>или сбор статистики по </a:t>
            </a:r>
            <a:r>
              <a:rPr lang="ru-RU" altLang="zh-TW" sz="1600" kern="0" dirty="0" smtClean="0">
                <a:cs typeface="Tahoma" pitchFamily="34" charset="0"/>
              </a:rPr>
              <a:t>приложениям</a:t>
            </a:r>
            <a:endParaRPr lang="en-US" altLang="zh-TW" sz="1600" kern="0" dirty="0" smtClean="0">
              <a:cs typeface="Tahoma" pitchFamily="34" charset="0"/>
            </a:endParaRPr>
          </a:p>
          <a:p>
            <a:pPr lvl="1">
              <a:buClr>
                <a:srgbClr val="22228B"/>
              </a:buClr>
              <a:buSzPct val="100000"/>
              <a:buFont typeface="Wingdings" pitchFamily="2" charset="2"/>
              <a:buChar char="§"/>
            </a:pPr>
            <a:r>
              <a:rPr lang="ru-RU" altLang="zh-TW" sz="1600" kern="0" dirty="0">
                <a:cs typeface="Tahoma" pitchFamily="34" charset="0"/>
              </a:rPr>
              <a:t>В</a:t>
            </a:r>
            <a:r>
              <a:rPr lang="ru-RU" altLang="zh-TW" sz="1600" kern="0" dirty="0" smtClean="0">
                <a:cs typeface="Tahoma" pitchFamily="34" charset="0"/>
              </a:rPr>
              <a:t>озможность взять под контроль или заблокировать приложения </a:t>
            </a:r>
            <a:br>
              <a:rPr lang="ru-RU" altLang="zh-TW" sz="1600" kern="0" dirty="0" smtClean="0">
                <a:cs typeface="Tahoma" pitchFamily="34" charset="0"/>
              </a:rPr>
            </a:br>
            <a:r>
              <a:rPr lang="ru-RU" altLang="zh-TW" sz="1600" kern="0" dirty="0" smtClean="0">
                <a:cs typeface="Tahoma" pitchFamily="34" charset="0"/>
              </a:rPr>
              <a:t>не имеющие отношения к работе (</a:t>
            </a:r>
            <a:r>
              <a:rPr lang="en-US" altLang="zh-TW" sz="1600" b="1" kern="0" dirty="0" smtClean="0">
                <a:solidFill>
                  <a:srgbClr val="FF0000"/>
                </a:solidFill>
                <a:cs typeface="Tahoma" pitchFamily="34" charset="0"/>
              </a:rPr>
              <a:t>P2P, IM</a:t>
            </a:r>
            <a:r>
              <a:rPr lang="ru-RU" altLang="zh-TW" sz="1600" b="1" kern="0" dirty="0" smtClean="0">
                <a:solidFill>
                  <a:srgbClr val="FF0000"/>
                </a:solidFill>
                <a:cs typeface="Tahoma" pitchFamily="34" charset="0"/>
              </a:rPr>
              <a:t>,</a:t>
            </a:r>
            <a:r>
              <a:rPr lang="en-US" altLang="zh-TW" sz="1600" b="1" kern="0" dirty="0" smtClean="0">
                <a:solidFill>
                  <a:srgbClr val="FF0000"/>
                </a:solidFill>
                <a:cs typeface="Tahoma" pitchFamily="34" charset="0"/>
              </a:rPr>
              <a:t> Social Media, Streaming Video/Audio</a:t>
            </a:r>
            <a:r>
              <a:rPr lang="ru-RU" altLang="zh-TW" sz="1600" kern="0" dirty="0" smtClean="0">
                <a:cs typeface="Tahoma" pitchFamily="34" charset="0"/>
              </a:rPr>
              <a:t> и т.п.)</a:t>
            </a:r>
            <a:endParaRPr lang="en-US" altLang="zh-TW" sz="1600" kern="0" dirty="0" smtClean="0">
              <a:cs typeface="Tahoma" pitchFamily="34" charset="0"/>
            </a:endParaRPr>
          </a:p>
          <a:p>
            <a:pPr lvl="1">
              <a:buClr>
                <a:srgbClr val="22228B"/>
              </a:buClr>
              <a:buSzPct val="100000"/>
              <a:buFont typeface="Wingdings" pitchFamily="2" charset="2"/>
              <a:buChar char="§"/>
            </a:pPr>
            <a:r>
              <a:rPr lang="ru-RU" altLang="zh-TW" sz="1600" kern="0" dirty="0">
                <a:cs typeface="Tahoma" pitchFamily="34" charset="0"/>
              </a:rPr>
              <a:t>В</a:t>
            </a:r>
            <a:r>
              <a:rPr lang="ru-RU" altLang="zh-TW" sz="1600" kern="0" dirty="0" smtClean="0">
                <a:cs typeface="Tahoma" pitchFamily="34" charset="0"/>
              </a:rPr>
              <a:t>озможность обеспечить </a:t>
            </a:r>
            <a:r>
              <a:rPr lang="en-US" altLang="zh-TW" sz="1600" b="1" kern="0" dirty="0" err="1" smtClean="0">
                <a:solidFill>
                  <a:srgbClr val="FF0000"/>
                </a:solidFill>
                <a:cs typeface="Tahoma" pitchFamily="34" charset="0"/>
              </a:rPr>
              <a:t>QoS</a:t>
            </a:r>
            <a:r>
              <a:rPr lang="en-US" altLang="zh-TW" sz="1600" kern="0" dirty="0" smtClean="0">
                <a:cs typeface="Tahoma" pitchFamily="34" charset="0"/>
              </a:rPr>
              <a:t> </a:t>
            </a:r>
            <a:r>
              <a:rPr lang="ru-RU" altLang="zh-TW" sz="1600" kern="0" dirty="0" smtClean="0">
                <a:cs typeface="Tahoma" pitchFamily="34" charset="0"/>
              </a:rPr>
              <a:t>для бизнес-приложений таких как </a:t>
            </a:r>
            <a:br>
              <a:rPr lang="ru-RU" altLang="zh-TW" sz="1600" kern="0" dirty="0" smtClean="0">
                <a:cs typeface="Tahoma" pitchFamily="34" charset="0"/>
              </a:rPr>
            </a:br>
            <a:r>
              <a:rPr lang="en-US" altLang="zh-TW" sz="1600" b="1" kern="0" dirty="0" smtClean="0">
                <a:solidFill>
                  <a:srgbClr val="FF0000"/>
                </a:solidFill>
                <a:cs typeface="Tahoma" pitchFamily="34" charset="0"/>
              </a:rPr>
              <a:t>IP-</a:t>
            </a:r>
            <a:r>
              <a:rPr lang="ru-RU" altLang="zh-TW" sz="1600" b="1" kern="0" dirty="0" smtClean="0">
                <a:solidFill>
                  <a:srgbClr val="FF0000"/>
                </a:solidFill>
                <a:cs typeface="Tahoma" pitchFamily="34" charset="0"/>
              </a:rPr>
              <a:t>телефония, конференцсвязь</a:t>
            </a:r>
            <a:r>
              <a:rPr lang="ru-RU" altLang="zh-TW" sz="1600" kern="0" dirty="0" smtClean="0">
                <a:cs typeface="Tahoma" pitchFamily="34" charset="0"/>
              </a:rPr>
              <a:t>, и др.</a:t>
            </a:r>
          </a:p>
          <a:p>
            <a:pPr lvl="1">
              <a:buClr>
                <a:srgbClr val="22228B"/>
              </a:buClr>
              <a:buSzPct val="100000"/>
              <a:buFont typeface="Wingdings" pitchFamily="2" charset="2"/>
              <a:buChar char="§"/>
            </a:pPr>
            <a:r>
              <a:rPr lang="ru-RU" altLang="zh-TW" sz="1600" kern="0" dirty="0">
                <a:cs typeface="Tahoma" pitchFamily="34" charset="0"/>
              </a:rPr>
              <a:t>С</a:t>
            </a:r>
            <a:r>
              <a:rPr lang="ru-RU" altLang="zh-TW" sz="1600" kern="0" dirty="0" smtClean="0">
                <a:cs typeface="Tahoma" pitchFamily="34" charset="0"/>
              </a:rPr>
              <a:t>бор статистики о работе патруля приложений </a:t>
            </a:r>
          </a:p>
          <a:p>
            <a:pPr lvl="2"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kumimoji="0" lang="ru-RU" altLang="zh-TW" sz="1400" kern="0" dirty="0" smtClean="0">
                <a:cs typeface="Tahoma" pitchFamily="34" charset="0"/>
              </a:rPr>
              <a:t>на устройстве</a:t>
            </a:r>
          </a:p>
          <a:p>
            <a:pPr lvl="2"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kumimoji="0" lang="ru-RU" altLang="zh-TW" sz="1400" kern="0" dirty="0" smtClean="0">
                <a:cs typeface="Tahoma" pitchFamily="34" charset="0"/>
              </a:rPr>
              <a:t>на внешнем </a:t>
            </a:r>
            <a:r>
              <a:rPr kumimoji="0" lang="en-US" altLang="zh-TW" sz="1400" kern="0" dirty="0" smtClean="0">
                <a:cs typeface="Tahoma" pitchFamily="34" charset="0"/>
              </a:rPr>
              <a:t>USB</a:t>
            </a:r>
            <a:r>
              <a:rPr kumimoji="0" lang="ru-RU" altLang="zh-TW" sz="1400" kern="0" dirty="0" smtClean="0">
                <a:cs typeface="Tahoma" pitchFamily="34" charset="0"/>
              </a:rPr>
              <a:t>-накопителе</a:t>
            </a:r>
          </a:p>
          <a:p>
            <a:pPr lvl="2"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kumimoji="0" lang="ru-RU" altLang="zh-TW" sz="1400" kern="0" dirty="0" smtClean="0">
                <a:cs typeface="Tahoma" pitchFamily="34" charset="0"/>
              </a:rPr>
              <a:t>в БД программы мониторинга</a:t>
            </a:r>
            <a:endParaRPr kumimoji="0" lang="en-US" altLang="zh-TW" sz="1400" kern="0" dirty="0" smtClean="0">
              <a:cs typeface="Tahoma" pitchFamily="34" charset="0"/>
            </a:endParaRPr>
          </a:p>
          <a:p>
            <a:pPr lvl="2"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kumimoji="0" lang="ru-RU" altLang="zh-TW" sz="1400" kern="0" dirty="0" smtClean="0">
                <a:cs typeface="Tahoma" pitchFamily="34" charset="0"/>
              </a:rPr>
              <a:t>на сервере </a:t>
            </a:r>
            <a:r>
              <a:rPr kumimoji="0" lang="en-US" altLang="zh-TW" sz="1400" kern="0" dirty="0" smtClean="0">
                <a:cs typeface="Tahoma" pitchFamily="34" charset="0"/>
              </a:rPr>
              <a:t>Syslog</a:t>
            </a:r>
          </a:p>
        </p:txBody>
      </p:sp>
    </p:spTree>
    <p:extLst>
      <p:ext uri="{BB962C8B-B14F-4D97-AF65-F5344CB8AC3E}">
        <p14:creationId xmlns:p14="http://schemas.microsoft.com/office/powerpoint/2010/main" val="3789452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"/>
          <p:cNvSpPr txBox="1">
            <a:spLocks/>
          </p:cNvSpPr>
          <p:nvPr/>
        </p:nvSpPr>
        <p:spPr bwMode="auto">
          <a:xfrm>
            <a:off x="2375924" y="106889"/>
            <a:ext cx="6462712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57F"/>
                </a:solidFill>
                <a:latin typeface="Arial" pitchFamily="34" charset="0"/>
                <a:ea typeface="華康儷粗黑"/>
                <a:cs typeface="華康儷粗黑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TW" sz="2800" b="0" i="0" u="none" strike="noStrike" kern="0" cap="none" spc="0" normalizeH="0" baseline="0" noProof="0" smtClean="0">
                <a:ln>
                  <a:noFill/>
                </a:ln>
                <a:solidFill>
                  <a:srgbClr val="0B2E82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Патруль приложений</a:t>
            </a:r>
            <a:endParaRPr kumimoji="1" lang="zh-TW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B2E82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01220" y="1904638"/>
            <a:ext cx="8352159" cy="361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Font typeface="Wingdings" panose="05000000000000000000" pitchFamily="2" charset="2"/>
              <a:buChar char="§"/>
              <a:defRPr kumimoji="1" sz="2600" b="1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60413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AA1931"/>
              </a:buClr>
              <a:buSzPct val="50000"/>
              <a:buFont typeface="Wingdings" pitchFamily="2" charset="2"/>
              <a:buChar char="l"/>
              <a:defRPr kumimoji="1" sz="220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236663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55763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74863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 kumimoji="1" sz="1600">
                <a:solidFill>
                  <a:schemeClr val="tx1"/>
                </a:solidFill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320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892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464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9036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4163" marR="0" lvl="0" indent="-284163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D2DB9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Обмен мгновенными сообщениями (61)</a:t>
            </a:r>
            <a:endParaRPr kumimoji="1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R="0" lvl="1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Google Talk, MSN, IRC, etc.</a:t>
            </a:r>
            <a:endParaRPr kumimoji="1" lang="ru-RU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4163" marR="0" lvl="0" indent="-284163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D2DB9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Пиринговые сети</a:t>
            </a:r>
            <a:r>
              <a:rPr kumimoji="1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 (74)</a:t>
            </a:r>
          </a:p>
          <a:p>
            <a:pPr marR="0" lvl="1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uTorrent, </a:t>
            </a:r>
            <a:r>
              <a:rPr kumimoji="1" lang="en-US" altLang="zh-TW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eMule</a:t>
            </a:r>
            <a:r>
              <a:rPr kumimoji="1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1" lang="en-US" altLang="zh-TW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Depositefiles</a:t>
            </a:r>
            <a:r>
              <a:rPr kumimoji="1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, etc.</a:t>
            </a:r>
          </a:p>
          <a:p>
            <a:pPr marL="284163" marR="0" lvl="0" indent="-284163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D2DB9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altLang="zh-TW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Файлообменные</a:t>
            </a:r>
            <a:r>
              <a:rPr kumimoji="1" lang="ru-RU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 ресурсы и клиенты</a:t>
            </a:r>
            <a:r>
              <a:rPr kumimoji="1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 (89)</a:t>
            </a:r>
          </a:p>
          <a:p>
            <a:pPr marL="284163" marR="0" lvl="0" indent="-284163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D2DB9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Потоковая передача </a:t>
            </a:r>
          </a:p>
          <a:p>
            <a:pPr marL="284163" marR="0" lvl="0" indent="-284163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D2DB9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1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IP-</a:t>
            </a:r>
            <a:r>
              <a:rPr kumimoji="1" lang="ru-RU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телефония</a:t>
            </a:r>
            <a:endParaRPr kumimoji="1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R="0" lvl="1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Skype, H.323, SIP, NetMeeting, etc.</a:t>
            </a:r>
          </a:p>
          <a:p>
            <a:pPr marL="284163" marR="0" lvl="0" indent="-284163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D2DB9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Базы данных</a:t>
            </a:r>
            <a:endParaRPr kumimoji="1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4163" marR="0" lvl="0" indent="-284163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D2DB9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Игры</a:t>
            </a:r>
            <a:endParaRPr kumimoji="1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4163" marR="0" lvl="0" indent="-284163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D2DB9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Управление сетью</a:t>
            </a:r>
            <a:endParaRPr kumimoji="1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4163" marR="0" lvl="0" indent="-284163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D2DB9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Удаленный терминальный доступ</a:t>
            </a:r>
            <a:endParaRPr kumimoji="1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4163" marR="0" lvl="0" indent="-284163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D2DB9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Прокси-серверы и </a:t>
            </a:r>
            <a:r>
              <a:rPr kumimoji="1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VPN</a:t>
            </a:r>
          </a:p>
          <a:p>
            <a:pPr marL="284163" marR="0" lvl="0" indent="-284163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D2DB9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Веб-приложения</a:t>
            </a:r>
            <a:endParaRPr kumimoji="1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1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Amazon, Yahoo, Adobe.com, etc.</a:t>
            </a:r>
            <a:endParaRPr kumimoji="1" lang="ru-RU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4163" marR="0" lvl="0" indent="-284163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D2DB9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Обновления безопасности</a:t>
            </a:r>
          </a:p>
          <a:p>
            <a:pPr marL="284163" marR="0" lvl="0" indent="-284163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D2DB9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Интернет-пейджеры</a:t>
            </a:r>
            <a:endParaRPr kumimoji="1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4163" marR="0" lvl="0" indent="-284163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D2DB9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Сетевые протоколы</a:t>
            </a:r>
            <a:endParaRPr kumimoji="1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4163" marR="0" lvl="0" indent="-284163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D2DB9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Бизнес-приложения</a:t>
            </a:r>
            <a:endParaRPr kumimoji="1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4163" marR="0" lvl="0" indent="-284163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D2DB9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Социальные сети</a:t>
            </a:r>
            <a:endParaRPr kumimoji="1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R="0" lvl="1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Facebook, </a:t>
            </a:r>
            <a:r>
              <a:rPr kumimoji="1" lang="en-US" altLang="zh-TW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Livejournal</a:t>
            </a:r>
            <a:r>
              <a:rPr kumimoji="1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, Twitter, </a:t>
            </a:r>
            <a:r>
              <a:rPr kumimoji="1" lang="en-US" altLang="zh-TW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Vkontakte</a:t>
            </a:r>
            <a:r>
              <a:rPr kumimoji="1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1" lang="en-US" altLang="zh-TW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Odnoklassniki</a:t>
            </a:r>
            <a:r>
              <a:rPr kumimoji="1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itchFamily="34" charset="-128"/>
                <a:cs typeface="Arial Unicode MS" pitchFamily="34" charset="-128"/>
              </a:rPr>
              <a:t>, etc.</a:t>
            </a:r>
          </a:p>
          <a:p>
            <a:pPr marL="760413" marR="0" lvl="1" indent="-28575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30000"/>
              <a:buFont typeface="Wingdings" pitchFamily="2" charset="2"/>
              <a:buChar char="l"/>
              <a:tabLst/>
              <a:defRPr/>
            </a:pPr>
            <a:endParaRPr kumimoji="1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1220" y="1196752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Возможность создавать политики для отдельных приложений, категорий и групп</a:t>
            </a:r>
          </a:p>
        </p:txBody>
      </p:sp>
    </p:spTree>
    <p:extLst>
      <p:ext uri="{BB962C8B-B14F-4D97-AF65-F5344CB8AC3E}">
        <p14:creationId xmlns:p14="http://schemas.microsoft.com/office/powerpoint/2010/main" val="4202233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y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MM new">
      <a:majorFont>
        <a:latin typeface="Tahoma"/>
        <a:ea typeface="Microsoft YaHei"/>
        <a:cs typeface="華康儷粗黑"/>
      </a:majorFont>
      <a:minorFont>
        <a:latin typeface="Tahom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zyxe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yxe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yxe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yxe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yxe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yxe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yxe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zyxel">
  <a:themeElements>
    <a:clrScheme name="zyxel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solidFill>
          <a:schemeClr val="accent1"/>
        </a:solidFill>
        <a:ln w="50800" cap="flat" cmpd="sng" algn="ctr">
          <a:solidFill>
            <a:srgbClr val="00B0F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anchor="ctr"/>
      <a:lstStyle>
        <a:defPPr eaLnBrk="0" hangingPunct="0">
          <a:defRPr sz="3200" b="1" kern="0" dirty="0" err="1"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zyxe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yxe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yxe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yxe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yxe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yxe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yxe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zyxel">
  <a:themeElements>
    <a:clrScheme name="zyxel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solidFill>
          <a:schemeClr val="accent1"/>
        </a:solidFill>
        <a:ln w="50800" cap="flat" cmpd="sng" algn="ctr">
          <a:solidFill>
            <a:srgbClr val="00B0F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anchor="ctr"/>
      <a:lstStyle>
        <a:defPPr eaLnBrk="0" hangingPunct="0">
          <a:defRPr sz="3200" b="1" kern="0" dirty="0" err="1"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zyxe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yxe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yxe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yxe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yxe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yxe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yxe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37665</TotalTime>
  <Words>916</Words>
  <Application>Microsoft Office PowerPoint</Application>
  <PresentationFormat>Экран (4:3)</PresentationFormat>
  <Paragraphs>344</Paragraphs>
  <Slides>22</Slides>
  <Notes>21</Notes>
  <HiddenSlides>2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8" baseType="lpstr">
      <vt:lpstr>Arial Unicode MS</vt:lpstr>
      <vt:lpstr>Microsoft YaHei</vt:lpstr>
      <vt:lpstr>PMingLiU</vt:lpstr>
      <vt:lpstr>PMingLiU</vt:lpstr>
      <vt:lpstr>Arial</vt:lpstr>
      <vt:lpstr>Calibri</vt:lpstr>
      <vt:lpstr>華康儷粗黑</vt:lpstr>
      <vt:lpstr>Myriad Pro</vt:lpstr>
      <vt:lpstr>Tahoma</vt:lpstr>
      <vt:lpstr>Times New Roman</vt:lpstr>
      <vt:lpstr>Wingdings</vt:lpstr>
      <vt:lpstr>華康中黑體</vt:lpstr>
      <vt:lpstr>zyxel</vt:lpstr>
      <vt:lpstr>1_zyxel</vt:lpstr>
      <vt:lpstr>2_zyxel</vt:lpstr>
      <vt:lpstr>Photo Editor Photo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ZyXEL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templete BBG version 2010</dc:title>
  <dc:creator>Felix</dc:creator>
  <cp:lastModifiedBy>Denis Revenko</cp:lastModifiedBy>
  <cp:revision>4135</cp:revision>
  <cp:lastPrinted>2013-02-25T02:37:17Z</cp:lastPrinted>
  <dcterms:created xsi:type="dcterms:W3CDTF">2004-01-31T08:51:42Z</dcterms:created>
  <dcterms:modified xsi:type="dcterms:W3CDTF">2015-04-29T01:14:10Z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類別">
    <vt:lpwstr>識別檔案下載</vt:lpwstr>
  </property>
</Properties>
</file>