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sldIdLst>
    <p:sldId id="299" r:id="rId3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5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5B5B"/>
    <a:srgbClr val="E83618"/>
    <a:srgbClr val="F50736"/>
    <a:srgbClr val="FF3300"/>
    <a:srgbClr val="A20000"/>
    <a:srgbClr val="920000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05" autoAdjust="0"/>
    <p:restoredTop sz="94622" autoAdjust="0"/>
  </p:normalViewPr>
  <p:slideViewPr>
    <p:cSldViewPr snapToGrid="0">
      <p:cViewPr varScale="1">
        <p:scale>
          <a:sx n="110" d="100"/>
          <a:sy n="110" d="100"/>
        </p:scale>
        <p:origin x="1800" y="102"/>
      </p:cViewPr>
      <p:guideLst>
        <p:guide orient="horz" pos="4319"/>
        <p:guide pos="5543"/>
      </p:guideLst>
    </p:cSldViewPr>
  </p:slideViewPr>
  <p:outlineViewPr>
    <p:cViewPr>
      <p:scale>
        <a:sx n="33" d="100"/>
        <a:sy n="33" d="100"/>
      </p:scale>
      <p:origin x="0" y="14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66C8125A-09C3-4DBC-8A5C-29402D5D47E0}" type="datetime1">
              <a:rPr lang="da-DK"/>
              <a:pPr>
                <a:defRPr/>
              </a:pPr>
              <a:t>29-04-2015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AC3A940E-EAB0-4807-93BE-D2325BCD85E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4BF76721-D0C0-403B-AFD9-459364324B9D}" type="datetime1">
              <a:rPr lang="da-DK"/>
              <a:pPr>
                <a:defRPr/>
              </a:pPr>
              <a:t>29-04-2015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1E093995-4E24-4618-BC82-CE44AFD9B4B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4"/>
          <p:cNvGrpSpPr/>
          <p:nvPr userDrawn="1"/>
        </p:nvGrpSpPr>
        <p:grpSpPr>
          <a:xfrm>
            <a:off x="0" y="800100"/>
            <a:ext cx="9144000" cy="1224422"/>
            <a:chOff x="0" y="800100"/>
            <a:chExt cx="9144000" cy="122442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Rektangel 2"/>
            <p:cNvSpPr>
              <a:spLocks noChangeArrowheads="1"/>
            </p:cNvSpPr>
            <p:nvPr/>
          </p:nvSpPr>
          <p:spPr bwMode="auto">
            <a:xfrm>
              <a:off x="0" y="800100"/>
              <a:ext cx="9144000" cy="1224000"/>
            </a:xfrm>
            <a:prstGeom prst="rect">
              <a:avLst/>
            </a:prstGeom>
            <a:gradFill flip="none" rotWithShape="1">
              <a:gsLst>
                <a:gs pos="89000">
                  <a:srgbClr val="C00000"/>
                </a:gs>
                <a:gs pos="20000">
                  <a:srgbClr val="F50736"/>
                </a:gs>
                <a:gs pos="11000">
                  <a:srgbClr val="F50736"/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pic>
          <p:nvPicPr>
            <p:cNvPr id="7" name="Billede 3" descr="dreamstime_Handshak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334250" y="800100"/>
              <a:ext cx="1809750" cy="1224422"/>
            </a:xfrm>
            <a:prstGeom prst="rect">
              <a:avLst/>
            </a:prstGeom>
          </p:spPr>
        </p:pic>
      </p:grp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98700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9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3"/>
          <p:cNvGrpSpPr/>
          <p:nvPr userDrawn="1"/>
        </p:nvGrpSpPr>
        <p:grpSpPr>
          <a:xfrm>
            <a:off x="0" y="0"/>
            <a:ext cx="9144000" cy="1968500"/>
            <a:chOff x="0" y="0"/>
            <a:chExt cx="9144000" cy="1968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ktangel 2"/>
            <p:cNvSpPr>
              <a:spLocks noChangeArrowheads="1"/>
            </p:cNvSpPr>
            <p:nvPr/>
          </p:nvSpPr>
          <p:spPr bwMode="auto">
            <a:xfrm>
              <a:off x="0" y="0"/>
              <a:ext cx="9144000" cy="1968500"/>
            </a:xfrm>
            <a:prstGeom prst="rect">
              <a:avLst/>
            </a:prstGeom>
            <a:gradFill flip="none" rotWithShape="1">
              <a:gsLst>
                <a:gs pos="89000">
                  <a:srgbClr val="C00000"/>
                </a:gs>
                <a:gs pos="20000">
                  <a:srgbClr val="F50736"/>
                </a:gs>
                <a:gs pos="11000">
                  <a:srgbClr val="F50736"/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7" name="Rektangel 3"/>
            <p:cNvSpPr>
              <a:spLocks noChangeArrowheads="1"/>
            </p:cNvSpPr>
            <p:nvPr/>
          </p:nvSpPr>
          <p:spPr bwMode="auto">
            <a:xfrm>
              <a:off x="0" y="1661160"/>
              <a:ext cx="9144000" cy="304800"/>
            </a:xfrm>
            <a:prstGeom prst="rect">
              <a:avLst/>
            </a:prstGeom>
            <a:gradFill>
              <a:gsLst>
                <a:gs pos="0">
                  <a:schemeClr val="bg2">
                    <a:lumMod val="90000"/>
                  </a:schemeClr>
                </a:gs>
                <a:gs pos="100000">
                  <a:schemeClr val="accent1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</p:grp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10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A2DBC02-530B-46AC-AE89-615B9CF6B656}" type="datetime1">
              <a:rPr lang="da-DK"/>
              <a:pPr>
                <a:defRPr/>
              </a:pPr>
              <a:t>29-04-2015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AD578506-4270-40D2-9919-7162664C971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54546AD-5DB5-4E0B-B847-60D836DCD182}" type="datetime1">
              <a:rPr lang="da-DK"/>
              <a:pPr>
                <a:defRPr/>
              </a:pPr>
              <a:t>29-04-2015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EBEB7762-8C3D-49C9-8EF9-6CBDFC5BB09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73712080-0910-45AC-ABF4-AC33E5ECBB03}" type="datetime1">
              <a:rPr lang="da-DK"/>
              <a:pPr>
                <a:defRPr/>
              </a:pPr>
              <a:t>29-04-2015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567A2A1-D156-44EA-948C-F356C7AA8BD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54AC250-846A-48F8-BB14-372ADB45104B}" type="datetime1">
              <a:rPr lang="da-DK"/>
              <a:pPr>
                <a:defRPr/>
              </a:pPr>
              <a:t>29-04-2015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F6E50EA-49C8-4392-B46A-5A90A2FDA3B1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76538522-622F-48E3-B2DB-B794625C7BFA}" type="datetime1">
              <a:rPr lang="da-DK"/>
              <a:pPr>
                <a:defRPr/>
              </a:pPr>
              <a:t>29-04-2015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82FA1181-06C8-467E-8609-B5E3873FDB8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DD262304-7D56-4B39-A20D-152694EC6669}" type="datetime1">
              <a:rPr lang="da-DK"/>
              <a:pPr>
                <a:defRPr/>
              </a:pPr>
              <a:t>29-04-2015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6CB64F55-B5E2-45D7-A695-BF8EFBEE953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65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-114300" y="6181181"/>
            <a:ext cx="9294813" cy="45719"/>
          </a:xfrm>
          <a:prstGeom prst="rect">
            <a:avLst/>
          </a:prstGeom>
          <a:gradFill flip="none" rotWithShape="1">
            <a:gsLst>
              <a:gs pos="89000">
                <a:srgbClr val="C00000"/>
              </a:gs>
              <a:gs pos="20000">
                <a:srgbClr val="F50736"/>
              </a:gs>
              <a:gs pos="11000">
                <a:srgbClr val="F50736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gray">
          <a:xfrm>
            <a:off x="323850" y="4591050"/>
            <a:ext cx="49911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defTabSz="801688"/>
            <a:endParaRPr lang="ru-RU" dirty="0" smtClean="0">
              <a:solidFill>
                <a:srgbClr val="000000"/>
              </a:solidFill>
            </a:endParaRPr>
          </a:p>
          <a:p>
            <a:pPr defTabSz="801688"/>
            <a:r>
              <a:rPr lang="ru-RU" sz="2400" dirty="0" smtClean="0">
                <a:solidFill>
                  <a:srgbClr val="000000"/>
                </a:solidFill>
              </a:rPr>
              <a:t>Гуринов Андрей</a:t>
            </a:r>
          </a:p>
          <a:p>
            <a:pPr defTabSz="801688"/>
            <a:r>
              <a:rPr lang="en-US" dirty="0" err="1" smtClean="0">
                <a:solidFill>
                  <a:srgbClr val="000000"/>
                </a:solidFill>
              </a:rPr>
              <a:t>skype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andrey.gurinov</a:t>
            </a:r>
            <a:endParaRPr lang="en-US" dirty="0" smtClean="0">
              <a:solidFill>
                <a:srgbClr val="000000"/>
              </a:solidFill>
            </a:endParaRPr>
          </a:p>
          <a:p>
            <a:pPr defTabSz="801688"/>
            <a:r>
              <a:rPr lang="en-US" dirty="0" smtClean="0">
                <a:solidFill>
                  <a:srgbClr val="000000"/>
                </a:solidFill>
              </a:rPr>
              <a:t>email: andrey.gurinov@timelysoft.net </a:t>
            </a:r>
          </a:p>
          <a:p>
            <a:pPr defTabSz="801688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 txBox="1">
            <a:spLocks noChangeArrowheads="1"/>
          </p:cNvSpPr>
          <p:nvPr/>
        </p:nvSpPr>
        <p:spPr bwMode="gray">
          <a:xfrm>
            <a:off x="323850" y="3563459"/>
            <a:ext cx="752618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ru-RU" sz="2800" b="1" dirty="0">
                <a:solidFill>
                  <a:srgbClr val="000000"/>
                </a:solidFill>
              </a:rPr>
              <a:t>По ту сторону. Что делать, если СУБД исчерпала потенциал?</a:t>
            </a:r>
            <a:endParaRPr lang="en-US" sz="2800" b="1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6071"/>
            <a:ext cx="2678438" cy="603354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202" y="0"/>
            <a:ext cx="6087808" cy="2988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577010" y="0"/>
            <a:ext cx="1566990" cy="29887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-15270"/>
            <a:ext cx="1566990" cy="29887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shop_Done Deal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6E7517-0EE9-49CF-990D-9186DC27E5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Slideshop_Done Deal</Template>
  <TotalTime>1074</TotalTime>
  <Words>20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Arial Narrow</vt:lpstr>
      <vt:lpstr>Slideshop_Done Deal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Andrey Gurinov</dc:creator>
  <cp:lastModifiedBy>Учетная запись Майкрософт</cp:lastModifiedBy>
  <cp:revision>40</cp:revision>
  <dcterms:created xsi:type="dcterms:W3CDTF">2013-06-27T12:41:48Z</dcterms:created>
  <dcterms:modified xsi:type="dcterms:W3CDTF">2015-04-29T06:08:45Z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TC018754869991</vt:lpwstr>
  </property>
</Properties>
</file>